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7A_41B620D5.xml" ContentType="application/vnd.ms-powerpoint.comments+xml"/>
  <Override PartName="/ppt/notesSlides/notesSlide6.xml" ContentType="application/vnd.openxmlformats-officedocument.presentationml.notesSlide+xml"/>
  <Override PartName="/ppt/comments/modernComment_170_1AEDA561.xml" ContentType="application/vnd.ms-powerpoint.comments+xml"/>
  <Override PartName="/ppt/comments/modernComment_184_3765D499.xml" ContentType="application/vnd.ms-powerpoint.comments+xml"/>
  <Override PartName="/ppt/notesSlides/notesSlide7.xml" ContentType="application/vnd.openxmlformats-officedocument.presentationml.notesSlide+xml"/>
  <Override PartName="/ppt/comments/modernComment_185_79711027.xml" ContentType="application/vnd.ms-powerpoint.comments+xml"/>
  <Override PartName="/ppt/notesSlides/notesSlide8.xml" ContentType="application/vnd.openxmlformats-officedocument.presentationml.notesSlide+xml"/>
  <Override PartName="/ppt/comments/modernComment_186_34B3D91F.xml" ContentType="application/vnd.ms-powerpoint.comments+xml"/>
  <Override PartName="/ppt/comments/modernComment_187_F3BB7B73.xml" ContentType="application/vnd.ms-powerpoint.comments+xml"/>
  <Override PartName="/ppt/notesSlides/notesSlide9.xml" ContentType="application/vnd.openxmlformats-officedocument.presentationml.notesSlide+xml"/>
  <Override PartName="/ppt/comments/modernComment_188_2153CE5F.xml" ContentType="application/vnd.ms-powerpoint.comments+xml"/>
  <Override PartName="/ppt/comments/modernComment_189_96C09DEA.xml" ContentType="application/vnd.ms-powerpoint.comments+xml"/>
  <Override PartName="/ppt/comments/modernComment_18A_B120CA46.xml" ContentType="application/vnd.ms-powerpoint.comments+xml"/>
  <Override PartName="/ppt/notesSlides/notesSlide10.xml" ContentType="application/vnd.openxmlformats-officedocument.presentationml.notesSlide+xml"/>
  <Override PartName="/ppt/comments/modernComment_167_64FAE61B.xml" ContentType="application/vnd.ms-powerpoint.comments+xml"/>
  <Override PartName="/ppt/comments/modernComment_161_AA21B75F.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7C_55EA7856.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9" r:id="rId5"/>
  </p:sldMasterIdLst>
  <p:notesMasterIdLst>
    <p:notesMasterId r:id="rId50"/>
  </p:notesMasterIdLst>
  <p:sldIdLst>
    <p:sldId id="361" r:id="rId6"/>
    <p:sldId id="258" r:id="rId7"/>
    <p:sldId id="345" r:id="rId8"/>
    <p:sldId id="257" r:id="rId9"/>
    <p:sldId id="378" r:id="rId10"/>
    <p:sldId id="259" r:id="rId11"/>
    <p:sldId id="368" r:id="rId12"/>
    <p:sldId id="256" r:id="rId13"/>
    <p:sldId id="367" r:id="rId14"/>
    <p:sldId id="388" r:id="rId15"/>
    <p:sldId id="389" r:id="rId16"/>
    <p:sldId id="390" r:id="rId17"/>
    <p:sldId id="391" r:id="rId18"/>
    <p:sldId id="396" r:id="rId19"/>
    <p:sldId id="392" r:id="rId20"/>
    <p:sldId id="393" r:id="rId21"/>
    <p:sldId id="394" r:id="rId22"/>
    <p:sldId id="395" r:id="rId23"/>
    <p:sldId id="352" r:id="rId24"/>
    <p:sldId id="359" r:id="rId25"/>
    <p:sldId id="353" r:id="rId26"/>
    <p:sldId id="356" r:id="rId27"/>
    <p:sldId id="357" r:id="rId28"/>
    <p:sldId id="358" r:id="rId29"/>
    <p:sldId id="267" r:id="rId30"/>
    <p:sldId id="268" r:id="rId31"/>
    <p:sldId id="270" r:id="rId32"/>
    <p:sldId id="369" r:id="rId33"/>
    <p:sldId id="380" r:id="rId34"/>
    <p:sldId id="381" r:id="rId35"/>
    <p:sldId id="370" r:id="rId36"/>
    <p:sldId id="371" r:id="rId37"/>
    <p:sldId id="382" r:id="rId38"/>
    <p:sldId id="372" r:id="rId39"/>
    <p:sldId id="373" r:id="rId40"/>
    <p:sldId id="383" r:id="rId41"/>
    <p:sldId id="376" r:id="rId42"/>
    <p:sldId id="377" r:id="rId43"/>
    <p:sldId id="384" r:id="rId44"/>
    <p:sldId id="385" r:id="rId45"/>
    <p:sldId id="374" r:id="rId46"/>
    <p:sldId id="375" r:id="rId47"/>
    <p:sldId id="309" r:id="rId48"/>
    <p:sldId id="326"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64DF20-BCCB-61F2-3D90-7EAC87DDD862}" name="Lubna Latif Curtis" initials="LC" userId="S::lubna.latifcurtis@prostatecanceruk.org::4c8e833e-a3b6-421a-bb2d-ac31473ac834" providerId="AD"/>
  <p188:author id="{9FB72D23-9DCE-EDED-F118-4673732DDF7F}" name="Lauren Golding" initials="LG" userId="S::Lauren.Golding@Prostatecanceruk.org::c036d7e3-283e-48d2-9725-70b0fb3d4fd0" providerId="AD"/>
  <p188:author id="{26F0E53D-9439-6D74-C24D-EAED8468E879}" name="Andrew Seggie" initials="AS" userId="S::andrew.seggie@prostatecanceruk.org::852bf973-65e4-4f2b-9f59-e44fd14ebac5" providerId="AD"/>
  <p188:author id="{62B7863E-19DD-C700-83B2-521B0CAA15BB}" name="Abel Tesfai" initials="AT" userId="S::abel.tesfai@prostatecanceruk.org::71be0b76-7c5a-41af-b7a4-0ec2fe87f2a2" providerId="AD"/>
  <p188:author id="{156A234D-BB31-C5A9-D69D-AE61AC2AB569}" name="Amy Rylance" initials="AR" userId="S::amy.rylance@prostatecanceruk.org::1fc60984-e1ef-4ff1-b706-937216992c38" providerId="AD"/>
  <p188:author id="{CCB28152-A525-348B-22B6-A161E480ACE6}" name="Eleanor Darcy" initials="ED" userId="S::Eleanor.Darcy@Prostatecanceruk.org::f3e7a960-db94-460f-ae01-37f666094a08" providerId="AD"/>
  <p188:author id="{D039AA5B-22FD-DE79-8B91-86E30DE78694}" name="Lauren Golding" initials="LG" userId="S::lauren.golding@prostatecanceruk.org::c036d7e3-283e-48d2-9725-70b0fb3d4fd0" providerId="AD"/>
  <p188:author id="{03C9B25E-8F85-11A2-52EB-299B380912A4}" name="Kevin Howell" initials="KH" userId="S::kevin.howell@prostatecanceruk.org::aa59a206-1d1a-48f4-8347-0d050e0b2a94" providerId="AD"/>
  <p188:author id="{E850EA72-E7A2-8F76-F21B-B1BD253F75B7}" name="Natalia Norori" initials="NN" userId="S::natalia.norori@prostatecanceruk.org::bf12adbd-9d82-49df-b1f8-085fcc66a4e4" providerId="AD"/>
  <p188:author id="{C158309D-3A73-61DC-64C6-70732EA9D7A8}" name="Helen Eugene" initials="HE" userId="S::helen.eugene@prostatecanceruk.org::8f48fffe-52b9-4656-b324-b9b87ef23d84" providerId="AD"/>
  <p188:author id="{D4D28E9D-BF73-8E67-589D-7DB12658C58D}" name="Keith Morgan" initials="KM" userId="S::Keith.Morgan@Prostatecanceruk.org::bd429d58-593d-4fb4-9188-ad7ddf777d09" providerId="AD"/>
  <p188:author id="{7C6858D4-087F-EF85-1571-87F96FA6406E}" name="Nick Ridgman" initials="NR" userId="S::nick.ridgman@prostatecanceruk.org::63b317d5-7057-464c-9200-542dc252234c" providerId="AD"/>
  <p188:author id="{2E444BE1-43C4-C975-5D18-039CF9908D1A}" name="Kukua Harley" initials="KH" userId="S::kukua.harley@prostatecanceruk.org::6ea6661f-d924-47a6-801d-b1ffcbadb407" providerId="AD"/>
  <p188:author id="{34EB68EF-FBAB-2F53-6E11-CEF0ABBF2E7E}" name="Keith Morgan" initials="KM" userId="S::keith.morgan@prostatecanceruk.org::bd429d58-593d-4fb4-9188-ad7ddf777d09" providerId="AD"/>
  <p188:author id="{0E5212FC-6EEE-BA46-3D3E-25AA34728E3F}" name="Joseph Woollcott" initials="JW" userId="S::Joseph.Woollcott@Prostatecanceruk.org::2669fea4-9d0d-4feb-9fd1-db88202d2fe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295B1D-7B9C-A8A0-8431-8D87C8F946D1}" v="86" dt="2025-09-08T09:10:02.2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ith Morgan" userId="bd429d58-593d-4fb4-9188-ad7ddf777d09" providerId="ADAL" clId="{50EFE7D6-E0B5-4CBA-ABB2-E652D4EEBCC8}"/>
    <pc:docChg chg="modSld">
      <pc:chgData name="Keith Morgan" userId="bd429d58-593d-4fb4-9188-ad7ddf777d09" providerId="ADAL" clId="{50EFE7D6-E0B5-4CBA-ABB2-E652D4EEBCC8}" dt="2025-08-07T13:24:06.997" v="11" actId="20577"/>
      <pc:docMkLst>
        <pc:docMk/>
      </pc:docMkLst>
      <pc:sldChg chg="modSp mod">
        <pc:chgData name="Keith Morgan" userId="bd429d58-593d-4fb4-9188-ad7ddf777d09" providerId="ADAL" clId="{50EFE7D6-E0B5-4CBA-ABB2-E652D4EEBCC8}" dt="2025-08-07T13:24:06.997" v="11" actId="20577"/>
        <pc:sldMkLst>
          <pc:docMk/>
          <pc:sldMk cId="1284839440" sldId="379"/>
        </pc:sldMkLst>
      </pc:sldChg>
      <pc:sldChg chg="modSp mod">
        <pc:chgData name="Keith Morgan" userId="bd429d58-593d-4fb4-9188-ad7ddf777d09" providerId="ADAL" clId="{50EFE7D6-E0B5-4CBA-ABB2-E652D4EEBCC8}" dt="2025-08-07T13:23:41.981" v="3" actId="6549"/>
        <pc:sldMkLst>
          <pc:docMk/>
          <pc:sldMk cId="1085569266" sldId="384"/>
        </pc:sldMkLst>
        <pc:graphicFrameChg chg="modGraphic">
          <ac:chgData name="Keith Morgan" userId="bd429d58-593d-4fb4-9188-ad7ddf777d09" providerId="ADAL" clId="{50EFE7D6-E0B5-4CBA-ABB2-E652D4EEBCC8}" dt="2025-08-07T13:23:41.981" v="3" actId="6549"/>
          <ac:graphicFrameMkLst>
            <pc:docMk/>
            <pc:sldMk cId="1085569266" sldId="384"/>
            <ac:graphicFrameMk id="564" creationId="{8283F6B3-0D9E-3B17-F80C-55DD07E37E1B}"/>
          </ac:graphicFrameMkLst>
        </pc:graphicFrameChg>
      </pc:sldChg>
      <pc:sldChg chg="modSp mod">
        <pc:chgData name="Keith Morgan" userId="bd429d58-593d-4fb4-9188-ad7ddf777d09" providerId="ADAL" clId="{50EFE7D6-E0B5-4CBA-ABB2-E652D4EEBCC8}" dt="2025-08-07T13:23:19.917" v="0" actId="14734"/>
        <pc:sldMkLst>
          <pc:docMk/>
          <pc:sldMk cId="1820456497" sldId="385"/>
        </pc:sldMkLst>
        <pc:graphicFrameChg chg="modGraphic">
          <ac:chgData name="Keith Morgan" userId="bd429d58-593d-4fb4-9188-ad7ddf777d09" providerId="ADAL" clId="{50EFE7D6-E0B5-4CBA-ABB2-E652D4EEBCC8}" dt="2025-08-07T13:23:19.917" v="0" actId="14734"/>
          <ac:graphicFrameMkLst>
            <pc:docMk/>
            <pc:sldMk cId="1820456497" sldId="385"/>
            <ac:graphicFrameMk id="564" creationId="{4234DFA4-1334-3C55-59B5-36A89CAD96EC}"/>
          </ac:graphicFrameMkLst>
        </pc:graphicFrameChg>
      </pc:sldChg>
    </pc:docChg>
  </pc:docChgLst>
  <pc:docChgLst>
    <pc:chgData name="Keith Morgan" userId="S::keith.morgan@prostatecanceruk.org::bd429d58-593d-4fb4-9188-ad7ddf777d09" providerId="AD" clId="Web-{AC11ACDF-9E91-87F5-ADD0-6A98C83A1D84}"/>
    <pc:docChg chg="addSld delSld">
      <pc:chgData name="Keith Morgan" userId="S::keith.morgan@prostatecanceruk.org::bd429d58-593d-4fb4-9188-ad7ddf777d09" providerId="AD" clId="Web-{AC11ACDF-9E91-87F5-ADD0-6A98C83A1D84}" dt="2025-08-28T09:53:52.714" v="1"/>
      <pc:docMkLst>
        <pc:docMk/>
      </pc:docMkLst>
      <pc:sldChg chg="del">
        <pc:chgData name="Keith Morgan" userId="S::keith.morgan@prostatecanceruk.org::bd429d58-593d-4fb4-9188-ad7ddf777d09" providerId="AD" clId="Web-{AC11ACDF-9E91-87F5-ADD0-6A98C83A1D84}" dt="2025-08-28T09:53:52.714" v="1"/>
        <pc:sldMkLst>
          <pc:docMk/>
          <pc:sldMk cId="1284839440" sldId="379"/>
        </pc:sldMkLst>
      </pc:sldChg>
      <pc:sldChg chg="add">
        <pc:chgData name="Keith Morgan" userId="S::keith.morgan@prostatecanceruk.org::bd429d58-593d-4fb4-9188-ad7ddf777d09" providerId="AD" clId="Web-{AC11ACDF-9E91-87F5-ADD0-6A98C83A1D84}" dt="2025-08-28T09:53:49.261" v="0"/>
        <pc:sldMkLst>
          <pc:docMk/>
          <pc:sldMk cId="1675011411" sldId="396"/>
        </pc:sldMkLst>
      </pc:sldChg>
    </pc:docChg>
  </pc:docChgLst>
  <pc:docChgLst>
    <pc:chgData name="Keith Morgan" userId="bd429d58-593d-4fb4-9188-ad7ddf777d09" providerId="ADAL" clId="{C32A5E1E-C5AF-4C0C-B0E6-9470567FB5CF}"/>
    <pc:docChg chg="undo custSel delSld modSld">
      <pc:chgData name="Keith Morgan" userId="bd429d58-593d-4fb4-9188-ad7ddf777d09" providerId="ADAL" clId="{C32A5E1E-C5AF-4C0C-B0E6-9470567FB5CF}" dt="2025-09-03T12:30:03.741" v="502" actId="14100"/>
      <pc:docMkLst>
        <pc:docMk/>
      </pc:docMkLst>
      <pc:sldChg chg="modSp mod">
        <pc:chgData name="Keith Morgan" userId="bd429d58-593d-4fb4-9188-ad7ddf777d09" providerId="ADAL" clId="{C32A5E1E-C5AF-4C0C-B0E6-9470567FB5CF}" dt="2025-09-03T12:30:03.741" v="502" actId="14100"/>
        <pc:sldMkLst>
          <pc:docMk/>
          <pc:sldMk cId="3228570770" sldId="358"/>
        </pc:sldMkLst>
        <pc:graphicFrameChg chg="mod modGraphic">
          <ac:chgData name="Keith Morgan" userId="bd429d58-593d-4fb4-9188-ad7ddf777d09" providerId="ADAL" clId="{C32A5E1E-C5AF-4C0C-B0E6-9470567FB5CF}" dt="2025-09-03T12:30:03.741" v="502" actId="14100"/>
          <ac:graphicFrameMkLst>
            <pc:docMk/>
            <pc:sldMk cId="3228570770" sldId="358"/>
            <ac:graphicFrameMk id="7" creationId="{A8200A56-D847-6546-F107-2AF6AF713E2A}"/>
          </ac:graphicFrameMkLst>
        </pc:graphicFrameChg>
      </pc:sldChg>
      <pc:sldChg chg="modSp mod">
        <pc:chgData name="Keith Morgan" userId="bd429d58-593d-4fb4-9188-ad7ddf777d09" providerId="ADAL" clId="{C32A5E1E-C5AF-4C0C-B0E6-9470567FB5CF}" dt="2025-09-03T12:12:57.103" v="337" actId="12"/>
        <pc:sldMkLst>
          <pc:docMk/>
          <pc:sldMk cId="3315754130" sldId="369"/>
        </pc:sldMkLst>
        <pc:graphicFrameChg chg="modGraphic">
          <ac:chgData name="Keith Morgan" userId="bd429d58-593d-4fb4-9188-ad7ddf777d09" providerId="ADAL" clId="{C32A5E1E-C5AF-4C0C-B0E6-9470567FB5CF}" dt="2025-09-03T12:12:57.103" v="337" actId="12"/>
          <ac:graphicFrameMkLst>
            <pc:docMk/>
            <pc:sldMk cId="3315754130" sldId="369"/>
            <ac:graphicFrameMk id="564" creationId="{AFA21B0F-A551-6A61-391B-B098B7DDD475}"/>
          </ac:graphicFrameMkLst>
        </pc:graphicFrameChg>
      </pc:sldChg>
      <pc:sldChg chg="modSp mod">
        <pc:chgData name="Keith Morgan" userId="bd429d58-593d-4fb4-9188-ad7ddf777d09" providerId="ADAL" clId="{C32A5E1E-C5AF-4C0C-B0E6-9470567FB5CF}" dt="2025-09-03T12:14:22.674" v="343" actId="113"/>
        <pc:sldMkLst>
          <pc:docMk/>
          <pc:sldMk cId="4273067018" sldId="371"/>
        </pc:sldMkLst>
        <pc:graphicFrameChg chg="modGraphic">
          <ac:chgData name="Keith Morgan" userId="bd429d58-593d-4fb4-9188-ad7ddf777d09" providerId="ADAL" clId="{C32A5E1E-C5AF-4C0C-B0E6-9470567FB5CF}" dt="2025-09-03T12:14:22.674" v="343" actId="113"/>
          <ac:graphicFrameMkLst>
            <pc:docMk/>
            <pc:sldMk cId="4273067018" sldId="371"/>
            <ac:graphicFrameMk id="564" creationId="{781C2C66-F47D-777B-73DA-864898885B18}"/>
          </ac:graphicFrameMkLst>
        </pc:graphicFrameChg>
      </pc:sldChg>
      <pc:sldChg chg="modSp mod">
        <pc:chgData name="Keith Morgan" userId="bd429d58-593d-4fb4-9188-ad7ddf777d09" providerId="ADAL" clId="{C32A5E1E-C5AF-4C0C-B0E6-9470567FB5CF}" dt="2025-09-03T12:24:42.281" v="396" actId="20577"/>
        <pc:sldMkLst>
          <pc:docMk/>
          <pc:sldMk cId="3775689077" sldId="373"/>
        </pc:sldMkLst>
        <pc:graphicFrameChg chg="modGraphic">
          <ac:chgData name="Keith Morgan" userId="bd429d58-593d-4fb4-9188-ad7ddf777d09" providerId="ADAL" clId="{C32A5E1E-C5AF-4C0C-B0E6-9470567FB5CF}" dt="2025-09-03T12:24:42.281" v="396" actId="20577"/>
          <ac:graphicFrameMkLst>
            <pc:docMk/>
            <pc:sldMk cId="3775689077" sldId="373"/>
            <ac:graphicFrameMk id="564" creationId="{9A366494-CB7E-913A-A82F-10B18CAD9095}"/>
          </ac:graphicFrameMkLst>
        </pc:graphicFrameChg>
      </pc:sldChg>
      <pc:sldChg chg="modSp mod">
        <pc:chgData name="Keith Morgan" userId="bd429d58-593d-4fb4-9188-ad7ddf777d09" providerId="ADAL" clId="{C32A5E1E-C5AF-4C0C-B0E6-9470567FB5CF}" dt="2025-09-03T12:26:05.829" v="421" actId="113"/>
        <pc:sldMkLst>
          <pc:docMk/>
          <pc:sldMk cId="2084031643" sldId="377"/>
        </pc:sldMkLst>
        <pc:graphicFrameChg chg="mod modGraphic">
          <ac:chgData name="Keith Morgan" userId="bd429d58-593d-4fb4-9188-ad7ddf777d09" providerId="ADAL" clId="{C32A5E1E-C5AF-4C0C-B0E6-9470567FB5CF}" dt="2025-09-03T12:26:05.829" v="421" actId="113"/>
          <ac:graphicFrameMkLst>
            <pc:docMk/>
            <pc:sldMk cId="2084031643" sldId="377"/>
            <ac:graphicFrameMk id="564" creationId="{DFE79610-9C4C-EA9C-DE8D-CC104DB74D2D}"/>
          </ac:graphicFrameMkLst>
        </pc:graphicFrameChg>
      </pc:sldChg>
      <pc:sldChg chg="modSp mod">
        <pc:chgData name="Keith Morgan" userId="bd429d58-593d-4fb4-9188-ad7ddf777d09" providerId="ADAL" clId="{C32A5E1E-C5AF-4C0C-B0E6-9470567FB5CF}" dt="2025-09-03T12:13:49.698" v="341" actId="14734"/>
        <pc:sldMkLst>
          <pc:docMk/>
          <pc:sldMk cId="1441429590" sldId="380"/>
        </pc:sldMkLst>
        <pc:graphicFrameChg chg="mod modGraphic">
          <ac:chgData name="Keith Morgan" userId="bd429d58-593d-4fb4-9188-ad7ddf777d09" providerId="ADAL" clId="{C32A5E1E-C5AF-4C0C-B0E6-9470567FB5CF}" dt="2025-09-03T12:13:49.698" v="341" actId="14734"/>
          <ac:graphicFrameMkLst>
            <pc:docMk/>
            <pc:sldMk cId="1441429590" sldId="380"/>
            <ac:graphicFrameMk id="564" creationId="{9AF2100F-BFB5-FC65-5FB0-AD5F26D9233F}"/>
          </ac:graphicFrameMkLst>
        </pc:graphicFrameChg>
      </pc:sldChg>
      <pc:sldChg chg="modSp mod">
        <pc:chgData name="Keith Morgan" userId="bd429d58-593d-4fb4-9188-ad7ddf777d09" providerId="ADAL" clId="{C32A5E1E-C5AF-4C0C-B0E6-9470567FB5CF}" dt="2025-09-03T12:15:58.228" v="365" actId="5793"/>
        <pc:sldMkLst>
          <pc:docMk/>
          <pc:sldMk cId="3957512648" sldId="382"/>
        </pc:sldMkLst>
        <pc:graphicFrameChg chg="mod modGraphic">
          <ac:chgData name="Keith Morgan" userId="bd429d58-593d-4fb4-9188-ad7ddf777d09" providerId="ADAL" clId="{C32A5E1E-C5AF-4C0C-B0E6-9470567FB5CF}" dt="2025-09-03T12:15:58.228" v="365" actId="5793"/>
          <ac:graphicFrameMkLst>
            <pc:docMk/>
            <pc:sldMk cId="3957512648" sldId="382"/>
            <ac:graphicFrameMk id="564" creationId="{B27C728A-73D4-8B99-6221-C4377DBC62E2}"/>
          </ac:graphicFrameMkLst>
        </pc:graphicFrameChg>
      </pc:sldChg>
      <pc:sldChg chg="modSp mod">
        <pc:chgData name="Keith Morgan" userId="bd429d58-593d-4fb4-9188-ad7ddf777d09" providerId="ADAL" clId="{C32A5E1E-C5AF-4C0C-B0E6-9470567FB5CF}" dt="2025-09-03T12:23:46.289" v="394" actId="14100"/>
        <pc:sldMkLst>
          <pc:docMk/>
          <pc:sldMk cId="3059584940" sldId="383"/>
        </pc:sldMkLst>
        <pc:graphicFrameChg chg="mod modGraphic">
          <ac:chgData name="Keith Morgan" userId="bd429d58-593d-4fb4-9188-ad7ddf777d09" providerId="ADAL" clId="{C32A5E1E-C5AF-4C0C-B0E6-9470567FB5CF}" dt="2025-09-03T12:23:46.289" v="394" actId="14100"/>
          <ac:graphicFrameMkLst>
            <pc:docMk/>
            <pc:sldMk cId="3059584940" sldId="383"/>
            <ac:graphicFrameMk id="564" creationId="{B8ECE865-5D4D-B13E-82B0-F1005FE92F1A}"/>
          </ac:graphicFrameMkLst>
        </pc:graphicFrameChg>
      </pc:sldChg>
      <pc:sldChg chg="modSp mod">
        <pc:chgData name="Keith Morgan" userId="bd429d58-593d-4fb4-9188-ad7ddf777d09" providerId="ADAL" clId="{C32A5E1E-C5AF-4C0C-B0E6-9470567FB5CF}" dt="2025-09-03T12:27:52.909" v="459" actId="113"/>
        <pc:sldMkLst>
          <pc:docMk/>
          <pc:sldMk cId="1085569266" sldId="384"/>
        </pc:sldMkLst>
        <pc:graphicFrameChg chg="mod modGraphic">
          <ac:chgData name="Keith Morgan" userId="bd429d58-593d-4fb4-9188-ad7ddf777d09" providerId="ADAL" clId="{C32A5E1E-C5AF-4C0C-B0E6-9470567FB5CF}" dt="2025-09-03T12:27:52.909" v="459" actId="113"/>
          <ac:graphicFrameMkLst>
            <pc:docMk/>
            <pc:sldMk cId="1085569266" sldId="384"/>
            <ac:graphicFrameMk id="564" creationId="{8283F6B3-0D9E-3B17-F80C-55DD07E37E1B}"/>
          </ac:graphicFrameMkLst>
        </pc:graphicFrameChg>
      </pc:sldChg>
      <pc:sldChg chg="modSp mod">
        <pc:chgData name="Keith Morgan" userId="bd429d58-593d-4fb4-9188-ad7ddf777d09" providerId="ADAL" clId="{C32A5E1E-C5AF-4C0C-B0E6-9470567FB5CF}" dt="2025-09-03T12:29:40.260" v="499" actId="113"/>
        <pc:sldMkLst>
          <pc:docMk/>
          <pc:sldMk cId="1820456497" sldId="385"/>
        </pc:sldMkLst>
        <pc:graphicFrameChg chg="mod modGraphic">
          <ac:chgData name="Keith Morgan" userId="bd429d58-593d-4fb4-9188-ad7ddf777d09" providerId="ADAL" clId="{C32A5E1E-C5AF-4C0C-B0E6-9470567FB5CF}" dt="2025-09-03T12:29:40.260" v="499" actId="113"/>
          <ac:graphicFrameMkLst>
            <pc:docMk/>
            <pc:sldMk cId="1820456497" sldId="385"/>
            <ac:graphicFrameMk id="564" creationId="{4234DFA4-1334-3C55-59B5-36A89CAD96EC}"/>
          </ac:graphicFrameMkLst>
        </pc:graphicFrameChg>
      </pc:sldChg>
      <pc:sldChg chg="del">
        <pc:chgData name="Keith Morgan" userId="bd429d58-593d-4fb4-9188-ad7ddf777d09" providerId="ADAL" clId="{C32A5E1E-C5AF-4C0C-B0E6-9470567FB5CF}" dt="2025-09-01T16:11:02.715" v="11" actId="47"/>
        <pc:sldMkLst>
          <pc:docMk/>
          <pc:sldMk cId="3318792674" sldId="387"/>
        </pc:sldMkLst>
      </pc:sldChg>
    </pc:docChg>
  </pc:docChgLst>
  <pc:docChgLst>
    <pc:chgData name="Keith Morgan" userId="S::keith.morgan@prostatecanceruk.org::bd429d58-593d-4fb4-9188-ad7ddf777d09" providerId="AD" clId="Web-{ABFC6A64-C30F-D293-D7F9-DE758B37F4FE}"/>
    <pc:docChg chg="modSld">
      <pc:chgData name="Keith Morgan" userId="S::keith.morgan@prostatecanceruk.org::bd429d58-593d-4fb4-9188-ad7ddf777d09" providerId="AD" clId="Web-{ABFC6A64-C30F-D293-D7F9-DE758B37F4FE}" dt="2025-09-01T16:09:09.790" v="1085"/>
      <pc:docMkLst>
        <pc:docMk/>
      </pc:docMkLst>
      <pc:sldChg chg="delSp modSp">
        <pc:chgData name="Keith Morgan" userId="S::keith.morgan@prostatecanceruk.org::bd429d58-593d-4fb4-9188-ad7ddf777d09" providerId="AD" clId="Web-{ABFC6A64-C30F-D293-D7F9-DE758B37F4FE}" dt="2025-09-01T15:23:21.290" v="75"/>
        <pc:sldMkLst>
          <pc:docMk/>
          <pc:sldMk cId="2854336351" sldId="353"/>
        </pc:sldMkLst>
        <pc:graphicFrameChg chg="mod modGraphic">
          <ac:chgData name="Keith Morgan" userId="S::keith.morgan@prostatecanceruk.org::bd429d58-593d-4fb4-9188-ad7ddf777d09" providerId="AD" clId="Web-{ABFC6A64-C30F-D293-D7F9-DE758B37F4FE}" dt="2025-09-01T15:23:14.915" v="74"/>
          <ac:graphicFrameMkLst>
            <pc:docMk/>
            <pc:sldMk cId="2854336351" sldId="353"/>
            <ac:graphicFrameMk id="2" creationId="{6796850B-994E-B46A-F443-32FE18CD4825}"/>
          </ac:graphicFrameMkLst>
        </pc:graphicFrameChg>
        <pc:graphicFrameChg chg="mod modGraphic">
          <ac:chgData name="Keith Morgan" userId="S::keith.morgan@prostatecanceruk.org::bd429d58-593d-4fb4-9188-ad7ddf777d09" providerId="AD" clId="Web-{ABFC6A64-C30F-D293-D7F9-DE758B37F4FE}" dt="2025-09-01T15:23:21.290" v="75"/>
          <ac:graphicFrameMkLst>
            <pc:docMk/>
            <pc:sldMk cId="2854336351" sldId="353"/>
            <ac:graphicFrameMk id="6" creationId="{B7FD4AF0-4EBA-E415-632D-6596DA15FD37}"/>
          </ac:graphicFrameMkLst>
        </pc:graphicFrameChg>
      </pc:sldChg>
      <pc:sldChg chg="modSp">
        <pc:chgData name="Keith Morgan" userId="S::keith.morgan@prostatecanceruk.org::bd429d58-593d-4fb4-9188-ad7ddf777d09" providerId="AD" clId="Web-{ABFC6A64-C30F-D293-D7F9-DE758B37F4FE}" dt="2025-09-01T15:26:39.539" v="217"/>
        <pc:sldMkLst>
          <pc:docMk/>
          <pc:sldMk cId="1857983810" sldId="356"/>
        </pc:sldMkLst>
        <pc:graphicFrameChg chg="mod modGraphic">
          <ac:chgData name="Keith Morgan" userId="S::keith.morgan@prostatecanceruk.org::bd429d58-593d-4fb4-9188-ad7ddf777d09" providerId="AD" clId="Web-{ABFC6A64-C30F-D293-D7F9-DE758B37F4FE}" dt="2025-09-01T15:26:39.539" v="217"/>
          <ac:graphicFrameMkLst>
            <pc:docMk/>
            <pc:sldMk cId="1857983810" sldId="356"/>
            <ac:graphicFrameMk id="6" creationId="{5E4F3D0E-911F-302F-34B5-F1320E7C6CC5}"/>
          </ac:graphicFrameMkLst>
        </pc:graphicFrameChg>
      </pc:sldChg>
      <pc:sldChg chg="modSp">
        <pc:chgData name="Keith Morgan" userId="S::keith.morgan@prostatecanceruk.org::bd429d58-593d-4fb4-9188-ad7ddf777d09" providerId="AD" clId="Web-{ABFC6A64-C30F-D293-D7F9-DE758B37F4FE}" dt="2025-09-01T15:22:01.290" v="65" actId="1076"/>
        <pc:sldMkLst>
          <pc:docMk/>
          <pc:sldMk cId="982800940" sldId="357"/>
        </pc:sldMkLst>
        <pc:graphicFrameChg chg="mod modGraphic">
          <ac:chgData name="Keith Morgan" userId="S::keith.morgan@prostatecanceruk.org::bd429d58-593d-4fb4-9188-ad7ddf777d09" providerId="AD" clId="Web-{ABFC6A64-C30F-D293-D7F9-DE758B37F4FE}" dt="2025-09-01T15:22:01.290" v="65" actId="1076"/>
          <ac:graphicFrameMkLst>
            <pc:docMk/>
            <pc:sldMk cId="982800940" sldId="357"/>
            <ac:graphicFrameMk id="7" creationId="{E2A6938E-09B9-7E41-7521-29DE966B6520}"/>
          </ac:graphicFrameMkLst>
        </pc:graphicFrameChg>
      </pc:sldChg>
      <pc:sldChg chg="delSp modSp">
        <pc:chgData name="Keith Morgan" userId="S::keith.morgan@prostatecanceruk.org::bd429d58-593d-4fb4-9188-ad7ddf777d09" providerId="AD" clId="Web-{ABFC6A64-C30F-D293-D7F9-DE758B37F4FE}" dt="2025-09-01T15:30:23.928" v="266"/>
        <pc:sldMkLst>
          <pc:docMk/>
          <pc:sldMk cId="3228570770" sldId="358"/>
        </pc:sldMkLst>
        <pc:graphicFrameChg chg="mod modGraphic">
          <ac:chgData name="Keith Morgan" userId="S::keith.morgan@prostatecanceruk.org::bd429d58-593d-4fb4-9188-ad7ddf777d09" providerId="AD" clId="Web-{ABFC6A64-C30F-D293-D7F9-DE758B37F4FE}" dt="2025-09-01T15:30:23.928" v="266"/>
          <ac:graphicFrameMkLst>
            <pc:docMk/>
            <pc:sldMk cId="3228570770" sldId="358"/>
            <ac:graphicFrameMk id="7" creationId="{A8200A56-D847-6546-F107-2AF6AF713E2A}"/>
          </ac:graphicFrameMkLst>
        </pc:graphicFrameChg>
      </pc:sldChg>
      <pc:sldChg chg="modSp">
        <pc:chgData name="Keith Morgan" userId="S::keith.morgan@prostatecanceruk.org::bd429d58-593d-4fb4-9188-ad7ddf777d09" providerId="AD" clId="Web-{ABFC6A64-C30F-D293-D7F9-DE758B37F4FE}" dt="2025-09-01T16:05:41.148" v="1023"/>
        <pc:sldMkLst>
          <pc:docMk/>
          <pc:sldMk cId="2084031643" sldId="377"/>
        </pc:sldMkLst>
        <pc:graphicFrameChg chg="mod modGraphic">
          <ac:chgData name="Keith Morgan" userId="S::keith.morgan@prostatecanceruk.org::bd429d58-593d-4fb4-9188-ad7ddf777d09" providerId="AD" clId="Web-{ABFC6A64-C30F-D293-D7F9-DE758B37F4FE}" dt="2025-09-01T16:05:41.148" v="1023"/>
          <ac:graphicFrameMkLst>
            <pc:docMk/>
            <pc:sldMk cId="2084031643" sldId="377"/>
            <ac:graphicFrameMk id="564" creationId="{DFE79610-9C4C-EA9C-DE8D-CC104DB74D2D}"/>
          </ac:graphicFrameMkLst>
        </pc:graphicFrameChg>
      </pc:sldChg>
      <pc:sldChg chg="modSp">
        <pc:chgData name="Keith Morgan" userId="S::keith.morgan@prostatecanceruk.org::bd429d58-593d-4fb4-9188-ad7ddf777d09" providerId="AD" clId="Web-{ABFC6A64-C30F-D293-D7F9-DE758B37F4FE}" dt="2025-09-01T12:44:35.100" v="33"/>
        <pc:sldMkLst>
          <pc:docMk/>
          <pc:sldMk cId="1441429590" sldId="380"/>
        </pc:sldMkLst>
        <pc:graphicFrameChg chg="mod modGraphic">
          <ac:chgData name="Keith Morgan" userId="S::keith.morgan@prostatecanceruk.org::bd429d58-593d-4fb4-9188-ad7ddf777d09" providerId="AD" clId="Web-{ABFC6A64-C30F-D293-D7F9-DE758B37F4FE}" dt="2025-09-01T12:44:35.100" v="33"/>
          <ac:graphicFrameMkLst>
            <pc:docMk/>
            <pc:sldMk cId="1441429590" sldId="380"/>
            <ac:graphicFrameMk id="564" creationId="{9AF2100F-BFB5-FC65-5FB0-AD5F26D9233F}"/>
          </ac:graphicFrameMkLst>
        </pc:graphicFrameChg>
      </pc:sldChg>
      <pc:sldChg chg="modSp">
        <pc:chgData name="Keith Morgan" userId="S::keith.morgan@prostatecanceruk.org::bd429d58-593d-4fb4-9188-ad7ddf777d09" providerId="AD" clId="Web-{ABFC6A64-C30F-D293-D7F9-DE758B37F4FE}" dt="2025-09-01T16:02:34.757" v="994"/>
        <pc:sldMkLst>
          <pc:docMk/>
          <pc:sldMk cId="1085569266" sldId="384"/>
        </pc:sldMkLst>
        <pc:graphicFrameChg chg="mod modGraphic">
          <ac:chgData name="Keith Morgan" userId="S::keith.morgan@prostatecanceruk.org::bd429d58-593d-4fb4-9188-ad7ddf777d09" providerId="AD" clId="Web-{ABFC6A64-C30F-D293-D7F9-DE758B37F4FE}" dt="2025-09-01T16:02:34.757" v="994"/>
          <ac:graphicFrameMkLst>
            <pc:docMk/>
            <pc:sldMk cId="1085569266" sldId="384"/>
            <ac:graphicFrameMk id="564" creationId="{8283F6B3-0D9E-3B17-F80C-55DD07E37E1B}"/>
          </ac:graphicFrameMkLst>
        </pc:graphicFrameChg>
      </pc:sldChg>
      <pc:sldChg chg="modSp">
        <pc:chgData name="Keith Morgan" userId="S::keith.morgan@prostatecanceruk.org::bd429d58-593d-4fb4-9188-ad7ddf777d09" providerId="AD" clId="Web-{ABFC6A64-C30F-D293-D7F9-DE758B37F4FE}" dt="2025-09-01T16:09:09.790" v="1085"/>
        <pc:sldMkLst>
          <pc:docMk/>
          <pc:sldMk cId="1820456497" sldId="385"/>
        </pc:sldMkLst>
        <pc:graphicFrameChg chg="mod modGraphic">
          <ac:chgData name="Keith Morgan" userId="S::keith.morgan@prostatecanceruk.org::bd429d58-593d-4fb4-9188-ad7ddf777d09" providerId="AD" clId="Web-{ABFC6A64-C30F-D293-D7F9-DE758B37F4FE}" dt="2025-09-01T16:09:09.790" v="1085"/>
          <ac:graphicFrameMkLst>
            <pc:docMk/>
            <pc:sldMk cId="1820456497" sldId="385"/>
            <ac:graphicFrameMk id="564" creationId="{4234DFA4-1334-3C55-59B5-36A89CAD96EC}"/>
          </ac:graphicFrameMkLst>
        </pc:graphicFrameChg>
      </pc:sldChg>
      <pc:sldChg chg="modSp">
        <pc:chgData name="Keith Morgan" userId="S::keith.morgan@prostatecanceruk.org::bd429d58-593d-4fb4-9188-ad7ddf777d09" providerId="AD" clId="Web-{ABFC6A64-C30F-D293-D7F9-DE758B37F4FE}" dt="2025-09-01T16:06:06.179" v="1033"/>
        <pc:sldMkLst>
          <pc:docMk/>
          <pc:sldMk cId="3318792674" sldId="387"/>
        </pc:sldMkLst>
      </pc:sldChg>
    </pc:docChg>
  </pc:docChgLst>
  <pc:docChgLst>
    <pc:chgData name="Helen Eugene" userId="S::helen.eugene@prostatecanceruk.org::8f48fffe-52b9-4656-b324-b9b87ef23d84" providerId="AD" clId="Web-{59889487-FD02-0EFA-B385-2DCD0BE16336}"/>
    <pc:docChg chg="modSld">
      <pc:chgData name="Helen Eugene" userId="S::helen.eugene@prostatecanceruk.org::8f48fffe-52b9-4656-b324-b9b87ef23d84" providerId="AD" clId="Web-{59889487-FD02-0EFA-B385-2DCD0BE16336}" dt="2025-08-20T11:32:05.684" v="1643"/>
      <pc:docMkLst>
        <pc:docMk/>
      </pc:docMkLst>
      <pc:sldChg chg="delSp modSp">
        <pc:chgData name="Helen Eugene" userId="S::helen.eugene@prostatecanceruk.org::8f48fffe-52b9-4656-b324-b9b87ef23d84" providerId="AD" clId="Web-{59889487-FD02-0EFA-B385-2DCD0BE16336}" dt="2025-08-20T11:32:05.684" v="1643"/>
        <pc:sldMkLst>
          <pc:docMk/>
          <pc:sldMk cId="1085569266" sldId="384"/>
        </pc:sldMkLst>
        <pc:graphicFrameChg chg="mod modGraphic">
          <ac:chgData name="Helen Eugene" userId="S::helen.eugene@prostatecanceruk.org::8f48fffe-52b9-4656-b324-b9b87ef23d84" providerId="AD" clId="Web-{59889487-FD02-0EFA-B385-2DCD0BE16336}" dt="2025-08-20T11:32:05.684" v="1643"/>
          <ac:graphicFrameMkLst>
            <pc:docMk/>
            <pc:sldMk cId="1085569266" sldId="384"/>
            <ac:graphicFrameMk id="564" creationId="{8283F6B3-0D9E-3B17-F80C-55DD07E37E1B}"/>
          </ac:graphicFrameMkLst>
        </pc:graphicFrameChg>
      </pc:sldChg>
      <pc:sldChg chg="modSp">
        <pc:chgData name="Helen Eugene" userId="S::helen.eugene@prostatecanceruk.org::8f48fffe-52b9-4656-b324-b9b87ef23d84" providerId="AD" clId="Web-{59889487-FD02-0EFA-B385-2DCD0BE16336}" dt="2025-08-18T18:08:24.999" v="1157"/>
        <pc:sldMkLst>
          <pc:docMk/>
          <pc:sldMk cId="1820456497" sldId="385"/>
        </pc:sldMkLst>
        <pc:graphicFrameChg chg="mod modGraphic">
          <ac:chgData name="Helen Eugene" userId="S::helen.eugene@prostatecanceruk.org::8f48fffe-52b9-4656-b324-b9b87ef23d84" providerId="AD" clId="Web-{59889487-FD02-0EFA-B385-2DCD0BE16336}" dt="2025-08-18T18:08:24.999" v="1157"/>
          <ac:graphicFrameMkLst>
            <pc:docMk/>
            <pc:sldMk cId="1820456497" sldId="385"/>
            <ac:graphicFrameMk id="564" creationId="{4234DFA4-1334-3C55-59B5-36A89CAD96EC}"/>
          </ac:graphicFrameMkLst>
        </pc:graphicFrameChg>
      </pc:sldChg>
    </pc:docChg>
  </pc:docChgLst>
  <pc:docChgLst>
    <pc:chgData name="Eleanor Darcy" userId="f3e7a960-db94-460f-ae01-37f666094a08" providerId="ADAL" clId="{29966635-5D3F-44D3-A87D-DBF177292647}"/>
    <pc:docChg chg="custSel modSld">
      <pc:chgData name="Eleanor Darcy" userId="f3e7a960-db94-460f-ae01-37f666094a08" providerId="ADAL" clId="{29966635-5D3F-44D3-A87D-DBF177292647}" dt="2025-08-19T12:50:24.792" v="861" actId="20577"/>
      <pc:docMkLst>
        <pc:docMk/>
      </pc:docMkLst>
      <pc:sldChg chg="modSp mod">
        <pc:chgData name="Eleanor Darcy" userId="f3e7a960-db94-460f-ae01-37f666094a08" providerId="ADAL" clId="{29966635-5D3F-44D3-A87D-DBF177292647}" dt="2025-08-19T12:42:09.560" v="579" actId="207"/>
        <pc:sldMkLst>
          <pc:docMk/>
          <pc:sldMk cId="3315754130" sldId="369"/>
        </pc:sldMkLst>
        <pc:graphicFrameChg chg="mod modGraphic">
          <ac:chgData name="Eleanor Darcy" userId="f3e7a960-db94-460f-ae01-37f666094a08" providerId="ADAL" clId="{29966635-5D3F-44D3-A87D-DBF177292647}" dt="2025-08-19T12:42:09.560" v="579" actId="207"/>
          <ac:graphicFrameMkLst>
            <pc:docMk/>
            <pc:sldMk cId="3315754130" sldId="369"/>
            <ac:graphicFrameMk id="564" creationId="{AFA21B0F-A551-6A61-391B-B098B7DDD475}"/>
          </ac:graphicFrameMkLst>
        </pc:graphicFrameChg>
      </pc:sldChg>
      <pc:sldChg chg="modSp mod">
        <pc:chgData name="Eleanor Darcy" userId="f3e7a960-db94-460f-ae01-37f666094a08" providerId="ADAL" clId="{29966635-5D3F-44D3-A87D-DBF177292647}" dt="2025-08-19T10:44:20.842" v="354" actId="20577"/>
        <pc:sldMkLst>
          <pc:docMk/>
          <pc:sldMk cId="4273067018" sldId="371"/>
        </pc:sldMkLst>
        <pc:graphicFrameChg chg="modGraphic">
          <ac:chgData name="Eleanor Darcy" userId="f3e7a960-db94-460f-ae01-37f666094a08" providerId="ADAL" clId="{29966635-5D3F-44D3-A87D-DBF177292647}" dt="2025-08-19T10:44:20.842" v="354" actId="20577"/>
          <ac:graphicFrameMkLst>
            <pc:docMk/>
            <pc:sldMk cId="4273067018" sldId="371"/>
            <ac:graphicFrameMk id="564" creationId="{781C2C66-F47D-777B-73DA-864898885B18}"/>
          </ac:graphicFrameMkLst>
        </pc:graphicFrameChg>
      </pc:sldChg>
      <pc:sldChg chg="modSp mod">
        <pc:chgData name="Eleanor Darcy" userId="f3e7a960-db94-460f-ae01-37f666094a08" providerId="ADAL" clId="{29966635-5D3F-44D3-A87D-DBF177292647}" dt="2025-08-19T10:44:35.482" v="362" actId="20577"/>
        <pc:sldMkLst>
          <pc:docMk/>
          <pc:sldMk cId="3775689077" sldId="373"/>
        </pc:sldMkLst>
        <pc:graphicFrameChg chg="mod modGraphic">
          <ac:chgData name="Eleanor Darcy" userId="f3e7a960-db94-460f-ae01-37f666094a08" providerId="ADAL" clId="{29966635-5D3F-44D3-A87D-DBF177292647}" dt="2025-08-19T10:44:35.482" v="362" actId="20577"/>
          <ac:graphicFrameMkLst>
            <pc:docMk/>
            <pc:sldMk cId="3775689077" sldId="373"/>
            <ac:graphicFrameMk id="564" creationId="{9A366494-CB7E-913A-A82F-10B18CAD9095}"/>
          </ac:graphicFrameMkLst>
        </pc:graphicFrameChg>
      </pc:sldChg>
      <pc:sldChg chg="modSp mod">
        <pc:chgData name="Eleanor Darcy" userId="f3e7a960-db94-460f-ae01-37f666094a08" providerId="ADAL" clId="{29966635-5D3F-44D3-A87D-DBF177292647}" dt="2025-08-19T12:50:24.792" v="861" actId="20577"/>
        <pc:sldMkLst>
          <pc:docMk/>
          <pc:sldMk cId="1441429590" sldId="380"/>
        </pc:sldMkLst>
        <pc:graphicFrameChg chg="mod modGraphic">
          <ac:chgData name="Eleanor Darcy" userId="f3e7a960-db94-460f-ae01-37f666094a08" providerId="ADAL" clId="{29966635-5D3F-44D3-A87D-DBF177292647}" dt="2025-08-19T12:50:24.792" v="861" actId="20577"/>
          <ac:graphicFrameMkLst>
            <pc:docMk/>
            <pc:sldMk cId="1441429590" sldId="380"/>
            <ac:graphicFrameMk id="564" creationId="{9AF2100F-BFB5-FC65-5FB0-AD5F26D9233F}"/>
          </ac:graphicFrameMkLst>
        </pc:graphicFrameChg>
      </pc:sldChg>
      <pc:sldChg chg="modSp">
        <pc:chgData name="Eleanor Darcy" userId="f3e7a960-db94-460f-ae01-37f666094a08" providerId="ADAL" clId="{29966635-5D3F-44D3-A87D-DBF177292647}" dt="2025-08-19T11:45:43.316" v="370"/>
        <pc:sldMkLst>
          <pc:docMk/>
          <pc:sldMk cId="817616436" sldId="381"/>
        </pc:sldMkLst>
        <pc:graphicFrameChg chg="mod">
          <ac:chgData name="Eleanor Darcy" userId="f3e7a960-db94-460f-ae01-37f666094a08" providerId="ADAL" clId="{29966635-5D3F-44D3-A87D-DBF177292647}" dt="2025-08-19T11:45:43.316" v="370"/>
          <ac:graphicFrameMkLst>
            <pc:docMk/>
            <pc:sldMk cId="817616436" sldId="381"/>
            <ac:graphicFrameMk id="564" creationId="{7E193FE0-66B2-ED24-7EBF-E1CC7DB86BF6}"/>
          </ac:graphicFrameMkLst>
        </pc:graphicFrameChg>
      </pc:sldChg>
      <pc:sldChg chg="modSp mod">
        <pc:chgData name="Eleanor Darcy" userId="f3e7a960-db94-460f-ae01-37f666094a08" providerId="ADAL" clId="{29966635-5D3F-44D3-A87D-DBF177292647}" dt="2025-08-19T10:38:38.446" v="290"/>
        <pc:sldMkLst>
          <pc:docMk/>
          <pc:sldMk cId="3957512648" sldId="382"/>
        </pc:sldMkLst>
        <pc:graphicFrameChg chg="mod modGraphic">
          <ac:chgData name="Eleanor Darcy" userId="f3e7a960-db94-460f-ae01-37f666094a08" providerId="ADAL" clId="{29966635-5D3F-44D3-A87D-DBF177292647}" dt="2025-08-19T10:38:38.446" v="290"/>
          <ac:graphicFrameMkLst>
            <pc:docMk/>
            <pc:sldMk cId="3957512648" sldId="382"/>
            <ac:graphicFrameMk id="564" creationId="{B27C728A-73D4-8B99-6221-C4377DBC62E2}"/>
          </ac:graphicFrameMkLst>
        </pc:graphicFrameChg>
      </pc:sldChg>
      <pc:sldChg chg="modSp mod">
        <pc:chgData name="Eleanor Darcy" userId="f3e7a960-db94-460f-ae01-37f666094a08" providerId="ADAL" clId="{29966635-5D3F-44D3-A87D-DBF177292647}" dt="2025-08-19T10:44:42.052" v="366" actId="20577"/>
        <pc:sldMkLst>
          <pc:docMk/>
          <pc:sldMk cId="3059584940" sldId="383"/>
        </pc:sldMkLst>
        <pc:graphicFrameChg chg="modGraphic">
          <ac:chgData name="Eleanor Darcy" userId="f3e7a960-db94-460f-ae01-37f666094a08" providerId="ADAL" clId="{29966635-5D3F-44D3-A87D-DBF177292647}" dt="2025-08-19T10:44:42.052" v="366" actId="20577"/>
          <ac:graphicFrameMkLst>
            <pc:docMk/>
            <pc:sldMk cId="3059584940" sldId="383"/>
            <ac:graphicFrameMk id="564" creationId="{B8ECE865-5D4D-B13E-82B0-F1005FE92F1A}"/>
          </ac:graphicFrameMkLst>
        </pc:graphicFrameChg>
      </pc:sldChg>
    </pc:docChg>
  </pc:docChgLst>
  <pc:docChgLst>
    <pc:chgData name="Keith Morgan" userId="S::keith.morgan@prostatecanceruk.org::bd429d58-593d-4fb4-9188-ad7ddf777d09" providerId="AD" clId="Web-{49C39E74-ED12-43EF-C3F3-3B60E6BFA20E}"/>
    <pc:docChg chg="modSld">
      <pc:chgData name="Keith Morgan" userId="S::keith.morgan@prostatecanceruk.org::bd429d58-593d-4fb4-9188-ad7ddf777d09" providerId="AD" clId="Web-{49C39E74-ED12-43EF-C3F3-3B60E6BFA20E}" dt="2025-08-11T18:07:01.954" v="2426"/>
      <pc:docMkLst>
        <pc:docMk/>
      </pc:docMkLst>
      <pc:sldChg chg="modSp">
        <pc:chgData name="Keith Morgan" userId="S::keith.morgan@prostatecanceruk.org::bd429d58-593d-4fb4-9188-ad7ddf777d09" providerId="AD" clId="Web-{49C39E74-ED12-43EF-C3F3-3B60E6BFA20E}" dt="2025-08-11T18:05:14.998" v="2243"/>
        <pc:sldMkLst>
          <pc:docMk/>
          <pc:sldMk cId="0" sldId="270"/>
        </pc:sldMkLst>
        <pc:graphicFrameChg chg="mod modGraphic">
          <ac:chgData name="Keith Morgan" userId="S::keith.morgan@prostatecanceruk.org::bd429d58-593d-4fb4-9188-ad7ddf777d09" providerId="AD" clId="Web-{49C39E74-ED12-43EF-C3F3-3B60E6BFA20E}" dt="2025-08-11T18:05:14.998" v="2243"/>
          <ac:graphicFrameMkLst>
            <pc:docMk/>
            <pc:sldMk cId="0" sldId="270"/>
            <ac:graphicFrameMk id="564" creationId="{00000000-0000-0000-0000-000000000000}"/>
          </ac:graphicFrameMkLst>
        </pc:graphicFrameChg>
      </pc:sldChg>
      <pc:sldChg chg="modSp">
        <pc:chgData name="Keith Morgan" userId="S::keith.morgan@prostatecanceruk.org::bd429d58-593d-4fb4-9188-ad7ddf777d09" providerId="AD" clId="Web-{49C39E74-ED12-43EF-C3F3-3B60E6BFA20E}" dt="2025-08-11T18:07:01.954" v="2426"/>
        <pc:sldMkLst>
          <pc:docMk/>
          <pc:sldMk cId="3315754130" sldId="369"/>
        </pc:sldMkLst>
        <pc:graphicFrameChg chg="mod modGraphic">
          <ac:chgData name="Keith Morgan" userId="S::keith.morgan@prostatecanceruk.org::bd429d58-593d-4fb4-9188-ad7ddf777d09" providerId="AD" clId="Web-{49C39E74-ED12-43EF-C3F3-3B60E6BFA20E}" dt="2025-08-11T18:07:01.954" v="2426"/>
          <ac:graphicFrameMkLst>
            <pc:docMk/>
            <pc:sldMk cId="3315754130" sldId="369"/>
            <ac:graphicFrameMk id="564" creationId="{AFA21B0F-A551-6A61-391B-B098B7DDD475}"/>
          </ac:graphicFrameMkLst>
        </pc:graphicFrameChg>
      </pc:sldChg>
    </pc:docChg>
  </pc:docChgLst>
  <pc:docChgLst>
    <pc:chgData name="Keith Morgan" userId="S::keith.morgan@prostatecanceruk.org::bd429d58-593d-4fb4-9188-ad7ddf777d09" providerId="AD" clId="Web-{348D910F-500B-50B7-F4F2-0171D6BC00C8}"/>
    <pc:docChg chg="modSld">
      <pc:chgData name="Keith Morgan" userId="S::keith.morgan@prostatecanceruk.org::bd429d58-593d-4fb4-9188-ad7ddf777d09" providerId="AD" clId="Web-{348D910F-500B-50B7-F4F2-0171D6BC00C8}" dt="2025-09-01T11:24:20.545" v="1271"/>
      <pc:docMkLst>
        <pc:docMk/>
      </pc:docMkLst>
      <pc:sldChg chg="modSp">
        <pc:chgData name="Keith Morgan" userId="S::keith.morgan@prostatecanceruk.org::bd429d58-593d-4fb4-9188-ad7ddf777d09" providerId="AD" clId="Web-{348D910F-500B-50B7-F4F2-0171D6BC00C8}" dt="2025-09-01T10:18:21.409" v="806" actId="1076"/>
        <pc:sldMkLst>
          <pc:docMk/>
          <pc:sldMk cId="3315754130" sldId="369"/>
        </pc:sldMkLst>
        <pc:graphicFrameChg chg="mod">
          <ac:chgData name="Keith Morgan" userId="S::keith.morgan@prostatecanceruk.org::bd429d58-593d-4fb4-9188-ad7ddf777d09" providerId="AD" clId="Web-{348D910F-500B-50B7-F4F2-0171D6BC00C8}" dt="2025-09-01T10:18:21.409" v="806" actId="1076"/>
          <ac:graphicFrameMkLst>
            <pc:docMk/>
            <pc:sldMk cId="3315754130" sldId="369"/>
            <ac:graphicFrameMk id="564" creationId="{AFA21B0F-A551-6A61-391B-B098B7DDD475}"/>
          </ac:graphicFrameMkLst>
        </pc:graphicFrameChg>
      </pc:sldChg>
      <pc:sldChg chg="delSp modSp">
        <pc:chgData name="Keith Morgan" userId="S::keith.morgan@prostatecanceruk.org::bd429d58-593d-4fb4-9188-ad7ddf777d09" providerId="AD" clId="Web-{348D910F-500B-50B7-F4F2-0171D6BC00C8}" dt="2025-09-01T11:24:20.545" v="1271"/>
        <pc:sldMkLst>
          <pc:docMk/>
          <pc:sldMk cId="1441429590" sldId="380"/>
        </pc:sldMkLst>
        <pc:graphicFrameChg chg="mod modGraphic">
          <ac:chgData name="Keith Morgan" userId="S::keith.morgan@prostatecanceruk.org::bd429d58-593d-4fb4-9188-ad7ddf777d09" providerId="AD" clId="Web-{348D910F-500B-50B7-F4F2-0171D6BC00C8}" dt="2025-09-01T11:24:20.545" v="1271"/>
          <ac:graphicFrameMkLst>
            <pc:docMk/>
            <pc:sldMk cId="1441429590" sldId="380"/>
            <ac:graphicFrameMk id="564" creationId="{9AF2100F-BFB5-FC65-5FB0-AD5F26D9233F}"/>
          </ac:graphicFrameMkLst>
        </pc:graphicFrameChg>
      </pc:sldChg>
    </pc:docChg>
  </pc:docChgLst>
  <pc:docChgLst>
    <pc:chgData name="Helen Eugene" userId="S::helen.eugene@prostatecanceruk.org::8f48fffe-52b9-4656-b324-b9b87ef23d84" providerId="AD" clId="Web-{027D6A75-60D7-806A-62BD-D3CA33B31A1D}"/>
    <pc:docChg chg="modSld">
      <pc:chgData name="Helen Eugene" userId="S::helen.eugene@prostatecanceruk.org::8f48fffe-52b9-4656-b324-b9b87ef23d84" providerId="AD" clId="Web-{027D6A75-60D7-806A-62BD-D3CA33B31A1D}" dt="2025-09-04T09:29:46.608" v="57"/>
      <pc:docMkLst>
        <pc:docMk/>
      </pc:docMkLst>
      <pc:sldChg chg="modSp">
        <pc:chgData name="Helen Eugene" userId="S::helen.eugene@prostatecanceruk.org::8f48fffe-52b9-4656-b324-b9b87ef23d84" providerId="AD" clId="Web-{027D6A75-60D7-806A-62BD-D3CA33B31A1D}" dt="2025-09-04T08:30:19.852" v="3"/>
        <pc:sldMkLst>
          <pc:docMk/>
          <pc:sldMk cId="2854336351" sldId="353"/>
        </pc:sldMkLst>
        <pc:graphicFrameChg chg="mod modGraphic">
          <ac:chgData name="Helen Eugene" userId="S::helen.eugene@prostatecanceruk.org::8f48fffe-52b9-4656-b324-b9b87ef23d84" providerId="AD" clId="Web-{027D6A75-60D7-806A-62BD-D3CA33B31A1D}" dt="2025-09-04T08:30:19.852" v="3"/>
          <ac:graphicFrameMkLst>
            <pc:docMk/>
            <pc:sldMk cId="2854336351" sldId="353"/>
            <ac:graphicFrameMk id="2" creationId="{6796850B-994E-B46A-F443-32FE18CD4825}"/>
          </ac:graphicFrameMkLst>
        </pc:graphicFrameChg>
        <pc:graphicFrameChg chg="mod modGraphic">
          <ac:chgData name="Helen Eugene" userId="S::helen.eugene@prostatecanceruk.org::8f48fffe-52b9-4656-b324-b9b87ef23d84" providerId="AD" clId="Web-{027D6A75-60D7-806A-62BD-D3CA33B31A1D}" dt="2025-09-04T08:30:06.882" v="1"/>
          <ac:graphicFrameMkLst>
            <pc:docMk/>
            <pc:sldMk cId="2854336351" sldId="353"/>
            <ac:graphicFrameMk id="6" creationId="{B7FD4AF0-4EBA-E415-632D-6596DA15FD37}"/>
          </ac:graphicFrameMkLst>
        </pc:graphicFrameChg>
      </pc:sldChg>
      <pc:sldChg chg="modSp">
        <pc:chgData name="Helen Eugene" userId="S::helen.eugene@prostatecanceruk.org::8f48fffe-52b9-4656-b324-b9b87ef23d84" providerId="AD" clId="Web-{027D6A75-60D7-806A-62BD-D3CA33B31A1D}" dt="2025-09-04T09:29:46.608" v="57"/>
        <pc:sldMkLst>
          <pc:docMk/>
          <pc:sldMk cId="1857983810" sldId="356"/>
        </pc:sldMkLst>
        <pc:graphicFrameChg chg="mod modGraphic">
          <ac:chgData name="Helen Eugene" userId="S::helen.eugene@prostatecanceruk.org::8f48fffe-52b9-4656-b324-b9b87ef23d84" providerId="AD" clId="Web-{027D6A75-60D7-806A-62BD-D3CA33B31A1D}" dt="2025-09-04T09:29:46.608" v="57"/>
          <ac:graphicFrameMkLst>
            <pc:docMk/>
            <pc:sldMk cId="1857983810" sldId="356"/>
            <ac:graphicFrameMk id="6" creationId="{5E4F3D0E-911F-302F-34B5-F1320E7C6CC5}"/>
          </ac:graphicFrameMkLst>
        </pc:graphicFrameChg>
      </pc:sldChg>
    </pc:docChg>
  </pc:docChgLst>
  <pc:docChgLst>
    <pc:chgData name="Keith Morgan" userId="S::keith.morgan@prostatecanceruk.org::bd429d58-593d-4fb4-9188-ad7ddf777d09" providerId="AD" clId="Web-{AD022EC6-1248-D9AC-9E98-E221475E6FF5}"/>
    <pc:docChg chg="addSld delSld modSld">
      <pc:chgData name="Keith Morgan" userId="S::keith.morgan@prostatecanceruk.org::bd429d58-593d-4fb4-9188-ad7ddf777d09" providerId="AD" clId="Web-{AD022EC6-1248-D9AC-9E98-E221475E6FF5}" dt="2025-08-07T14:24:08.587" v="146" actId="20577"/>
      <pc:docMkLst>
        <pc:docMk/>
      </pc:docMkLst>
      <pc:sldChg chg="del">
        <pc:chgData name="Keith Morgan" userId="S::keith.morgan@prostatecanceruk.org::bd429d58-593d-4fb4-9188-ad7ddf777d09" providerId="AD" clId="Web-{AD022EC6-1248-D9AC-9E98-E221475E6FF5}" dt="2025-08-07T14:11:15.976" v="80"/>
        <pc:sldMkLst>
          <pc:docMk/>
          <pc:sldMk cId="988793452" sldId="334"/>
        </pc:sldMkLst>
      </pc:sldChg>
      <pc:sldChg chg="del">
        <pc:chgData name="Keith Morgan" userId="S::keith.morgan@prostatecanceruk.org::bd429d58-593d-4fb4-9188-ad7ddf777d09" providerId="AD" clId="Web-{AD022EC6-1248-D9AC-9E98-E221475E6FF5}" dt="2025-08-07T14:11:14.945" v="79"/>
        <pc:sldMkLst>
          <pc:docMk/>
          <pc:sldMk cId="3571132685" sldId="335"/>
        </pc:sldMkLst>
      </pc:sldChg>
      <pc:sldChg chg="del">
        <pc:chgData name="Keith Morgan" userId="S::keith.morgan@prostatecanceruk.org::bd429d58-593d-4fb4-9188-ad7ddf777d09" providerId="AD" clId="Web-{AD022EC6-1248-D9AC-9E98-E221475E6FF5}" dt="2025-08-07T14:10:52.320" v="74"/>
        <pc:sldMkLst>
          <pc:docMk/>
          <pc:sldMk cId="3335266235" sldId="341"/>
        </pc:sldMkLst>
      </pc:sldChg>
      <pc:sldChg chg="del">
        <pc:chgData name="Keith Morgan" userId="S::keith.morgan@prostatecanceruk.org::bd429d58-593d-4fb4-9188-ad7ddf777d09" providerId="AD" clId="Web-{AD022EC6-1248-D9AC-9E98-E221475E6FF5}" dt="2025-08-07T14:11:14.008" v="78"/>
        <pc:sldMkLst>
          <pc:docMk/>
          <pc:sldMk cId="1355409909" sldId="342"/>
        </pc:sldMkLst>
      </pc:sldChg>
      <pc:sldChg chg="del">
        <pc:chgData name="Keith Morgan" userId="S::keith.morgan@prostatecanceruk.org::bd429d58-593d-4fb4-9188-ad7ddf777d09" providerId="AD" clId="Web-{AD022EC6-1248-D9AC-9E98-E221475E6FF5}" dt="2025-08-07T14:18:36.118" v="119"/>
        <pc:sldMkLst>
          <pc:docMk/>
          <pc:sldMk cId="2687946289" sldId="347"/>
        </pc:sldMkLst>
      </pc:sldChg>
      <pc:sldChg chg="del">
        <pc:chgData name="Keith Morgan" userId="S::keith.morgan@prostatecanceruk.org::bd429d58-593d-4fb4-9188-ad7ddf777d09" providerId="AD" clId="Web-{AD022EC6-1248-D9AC-9E98-E221475E6FF5}" dt="2025-08-07T14:18:42.728" v="122"/>
        <pc:sldMkLst>
          <pc:docMk/>
          <pc:sldMk cId="1091876093" sldId="348"/>
        </pc:sldMkLst>
      </pc:sldChg>
      <pc:sldChg chg="del">
        <pc:chgData name="Keith Morgan" userId="S::keith.morgan@prostatecanceruk.org::bd429d58-593d-4fb4-9188-ad7ddf777d09" providerId="AD" clId="Web-{AD022EC6-1248-D9AC-9E98-E221475E6FF5}" dt="2025-08-07T14:18:38.696" v="121"/>
        <pc:sldMkLst>
          <pc:docMk/>
          <pc:sldMk cId="1862394179" sldId="349"/>
        </pc:sldMkLst>
      </pc:sldChg>
      <pc:sldChg chg="del">
        <pc:chgData name="Keith Morgan" userId="S::keith.morgan@prostatecanceruk.org::bd429d58-593d-4fb4-9188-ad7ddf777d09" providerId="AD" clId="Web-{AD022EC6-1248-D9AC-9E98-E221475E6FF5}" dt="2025-08-07T14:18:37.634" v="120"/>
        <pc:sldMkLst>
          <pc:docMk/>
          <pc:sldMk cId="3093920144" sldId="351"/>
        </pc:sldMkLst>
      </pc:sldChg>
      <pc:sldChg chg="modSp">
        <pc:chgData name="Keith Morgan" userId="S::keith.morgan@prostatecanceruk.org::bd429d58-593d-4fb4-9188-ad7ddf777d09" providerId="AD" clId="Web-{AD022EC6-1248-D9AC-9E98-E221475E6FF5}" dt="2025-08-07T11:13:06.470" v="71"/>
        <pc:sldMkLst>
          <pc:docMk/>
          <pc:sldMk cId="3228570770" sldId="358"/>
        </pc:sldMkLst>
        <pc:graphicFrameChg chg="mod modGraphic">
          <ac:chgData name="Keith Morgan" userId="S::keith.morgan@prostatecanceruk.org::bd429d58-593d-4fb4-9188-ad7ddf777d09" providerId="AD" clId="Web-{AD022EC6-1248-D9AC-9E98-E221475E6FF5}" dt="2025-08-07T11:13:06.470" v="71"/>
          <ac:graphicFrameMkLst>
            <pc:docMk/>
            <pc:sldMk cId="3228570770" sldId="358"/>
            <ac:graphicFrameMk id="7" creationId="{A8200A56-D847-6546-F107-2AF6AF713E2A}"/>
          </ac:graphicFrameMkLst>
        </pc:graphicFrameChg>
      </pc:sldChg>
      <pc:sldChg chg="modSp">
        <pc:chgData name="Keith Morgan" userId="S::keith.morgan@prostatecanceruk.org::bd429d58-593d-4fb4-9188-ad7ddf777d09" providerId="AD" clId="Web-{AD022EC6-1248-D9AC-9E98-E221475E6FF5}" dt="2025-08-07T14:24:08.587" v="146" actId="20577"/>
        <pc:sldMkLst>
          <pc:docMk/>
          <pc:sldMk cId="1102454997" sldId="378"/>
        </pc:sldMkLst>
        <pc:spChg chg="mod">
          <ac:chgData name="Keith Morgan" userId="S::keith.morgan@prostatecanceruk.org::bd429d58-593d-4fb4-9188-ad7ddf777d09" providerId="AD" clId="Web-{AD022EC6-1248-D9AC-9E98-E221475E6FF5}" dt="2025-08-07T14:24:08.587" v="146" actId="20577"/>
          <ac:spMkLst>
            <pc:docMk/>
            <pc:sldMk cId="1102454997" sldId="378"/>
            <ac:spMk id="10" creationId="{6FC1D47D-E6B2-7313-9837-A6302F13F955}"/>
          </ac:spMkLst>
        </pc:spChg>
      </pc:sldChg>
      <pc:sldChg chg="modSp">
        <pc:chgData name="Keith Morgan" userId="S::keith.morgan@prostatecanceruk.org::bd429d58-593d-4fb4-9188-ad7ddf777d09" providerId="AD" clId="Web-{AD022EC6-1248-D9AC-9E98-E221475E6FF5}" dt="2025-08-07T11:14:53.849" v="72"/>
        <pc:sldMkLst>
          <pc:docMk/>
          <pc:sldMk cId="1085569266" sldId="384"/>
        </pc:sldMkLst>
        <pc:graphicFrameChg chg="modGraphic">
          <ac:chgData name="Keith Morgan" userId="S::keith.morgan@prostatecanceruk.org::bd429d58-593d-4fb4-9188-ad7ddf777d09" providerId="AD" clId="Web-{AD022EC6-1248-D9AC-9E98-E221475E6FF5}" dt="2025-08-07T11:14:53.849" v="72"/>
          <ac:graphicFrameMkLst>
            <pc:docMk/>
            <pc:sldMk cId="1085569266" sldId="384"/>
            <ac:graphicFrameMk id="564" creationId="{8283F6B3-0D9E-3B17-F80C-55DD07E37E1B}"/>
          </ac:graphicFrameMkLst>
        </pc:graphicFrameChg>
      </pc:sldChg>
      <pc:sldChg chg="modSp add">
        <pc:chgData name="Keith Morgan" userId="S::keith.morgan@prostatecanceruk.org::bd429d58-593d-4fb4-9188-ad7ddf777d09" providerId="AD" clId="Web-{AD022EC6-1248-D9AC-9E98-E221475E6FF5}" dt="2025-08-07T14:21:10.893" v="141"/>
        <pc:sldMkLst>
          <pc:docMk/>
          <pc:sldMk cId="929420441" sldId="388"/>
        </pc:sldMkLst>
        <pc:graphicFrameChg chg="mod modGraphic">
          <ac:chgData name="Keith Morgan" userId="S::keith.morgan@prostatecanceruk.org::bd429d58-593d-4fb4-9188-ad7ddf777d09" providerId="AD" clId="Web-{AD022EC6-1248-D9AC-9E98-E221475E6FF5}" dt="2025-08-07T14:21:10.893" v="141"/>
          <ac:graphicFrameMkLst>
            <pc:docMk/>
            <pc:sldMk cId="929420441" sldId="388"/>
            <ac:graphicFrameMk id="2" creationId="{F27B0205-3E53-903A-2AE3-F5D20114317B}"/>
          </ac:graphicFrameMkLst>
        </pc:graphicFrameChg>
      </pc:sldChg>
      <pc:sldChg chg="add">
        <pc:chgData name="Keith Morgan" userId="S::keith.morgan@prostatecanceruk.org::bd429d58-593d-4fb4-9188-ad7ddf777d09" providerId="AD" clId="Web-{AD022EC6-1248-D9AC-9E98-E221475E6FF5}" dt="2025-08-07T14:11:08.507" v="75"/>
        <pc:sldMkLst>
          <pc:docMk/>
          <pc:sldMk cId="2037452839" sldId="389"/>
        </pc:sldMkLst>
      </pc:sldChg>
      <pc:sldChg chg="add">
        <pc:chgData name="Keith Morgan" userId="S::keith.morgan@prostatecanceruk.org::bd429d58-593d-4fb4-9188-ad7ddf777d09" providerId="AD" clId="Web-{AD022EC6-1248-D9AC-9E98-E221475E6FF5}" dt="2025-08-07T14:11:08.586" v="76"/>
        <pc:sldMkLst>
          <pc:docMk/>
          <pc:sldMk cId="884201759" sldId="390"/>
        </pc:sldMkLst>
      </pc:sldChg>
      <pc:sldChg chg="modSp add modCm">
        <pc:chgData name="Keith Morgan" userId="S::keith.morgan@prostatecanceruk.org::bd429d58-593d-4fb4-9188-ad7ddf777d09" providerId="AD" clId="Web-{AD022EC6-1248-D9AC-9E98-E221475E6FF5}" dt="2025-08-07T14:15:35.449" v="106"/>
        <pc:sldMkLst>
          <pc:docMk/>
          <pc:sldMk cId="4089150323" sldId="391"/>
        </pc:sldMkLst>
        <pc:graphicFrameChg chg="mod modGraphic">
          <ac:chgData name="Keith Morgan" userId="S::keith.morgan@prostatecanceruk.org::bd429d58-593d-4fb4-9188-ad7ddf777d09" providerId="AD" clId="Web-{AD022EC6-1248-D9AC-9E98-E221475E6FF5}" dt="2025-08-07T14:15:35.449" v="106"/>
          <ac:graphicFrameMkLst>
            <pc:docMk/>
            <pc:sldMk cId="4089150323" sldId="391"/>
            <ac:graphicFrameMk id="5" creationId="{A83BDFB1-9F43-DC9F-E566-A73A72980ECF}"/>
          </ac:graphicFrameMkLst>
        </pc:graphicFrameChg>
        <pc:extLst>
          <p:ext xmlns:p="http://schemas.openxmlformats.org/presentationml/2006/main" uri="{D6D511B9-2390-475A-947B-AFAB55BFBCF1}">
            <pc226:cmChg xmlns:pc226="http://schemas.microsoft.com/office/powerpoint/2022/06/main/command" chg="mod">
              <pc226:chgData name="Keith Morgan" userId="S::keith.morgan@prostatecanceruk.org::bd429d58-593d-4fb4-9188-ad7ddf777d09" providerId="AD" clId="Web-{AD022EC6-1248-D9AC-9E98-E221475E6FF5}" dt="2025-08-07T14:15:35.449" v="105"/>
              <pc2:cmMkLst xmlns:pc2="http://schemas.microsoft.com/office/powerpoint/2019/9/main/command">
                <pc:docMk/>
                <pc:sldMk cId="4089150323" sldId="391"/>
                <pc2:cmMk id="{4F93634D-4AA5-40FF-823A-42F778C881A9}"/>
              </pc2:cmMkLst>
            </pc226:cmChg>
          </p:ext>
        </pc:extLst>
      </pc:sldChg>
      <pc:sldChg chg="modSp add modCm">
        <pc:chgData name="Keith Morgan" userId="S::keith.morgan@prostatecanceruk.org::bd429d58-593d-4fb4-9188-ad7ddf777d09" providerId="AD" clId="Web-{AD022EC6-1248-D9AC-9E98-E221475E6FF5}" dt="2025-08-07T14:19:44.201" v="127"/>
        <pc:sldMkLst>
          <pc:docMk/>
          <pc:sldMk cId="559140447" sldId="392"/>
        </pc:sldMkLst>
        <pc:graphicFrameChg chg="mod modGraphic">
          <ac:chgData name="Keith Morgan" userId="S::keith.morgan@prostatecanceruk.org::bd429d58-593d-4fb4-9188-ad7ddf777d09" providerId="AD" clId="Web-{AD022EC6-1248-D9AC-9E98-E221475E6FF5}" dt="2025-08-07T14:19:44.201" v="127"/>
          <ac:graphicFrameMkLst>
            <pc:docMk/>
            <pc:sldMk cId="559140447" sldId="392"/>
            <ac:graphicFrameMk id="7" creationId="{9A6F8162-B4C6-0A3F-9686-9190CE693109}"/>
          </ac:graphicFrameMkLst>
        </pc:graphicFrameChg>
        <pc:extLst>
          <p:ext xmlns:p="http://schemas.openxmlformats.org/presentationml/2006/main" uri="{D6D511B9-2390-475A-947B-AFAB55BFBCF1}">
            <pc226:cmChg xmlns:pc226="http://schemas.microsoft.com/office/powerpoint/2022/06/main/command" chg="mod">
              <pc226:chgData name="Keith Morgan" userId="S::keith.morgan@prostatecanceruk.org::bd429d58-593d-4fb4-9188-ad7ddf777d09" providerId="AD" clId="Web-{AD022EC6-1248-D9AC-9E98-E221475E6FF5}" dt="2025-08-07T14:19:44.185" v="125"/>
              <pc2:cmMkLst xmlns:pc2="http://schemas.microsoft.com/office/powerpoint/2019/9/main/command">
                <pc:docMk/>
                <pc:sldMk cId="559140447" sldId="392"/>
                <pc2:cmMk id="{45ECDCEE-3F41-4E02-9FB0-CB26929D2E83}"/>
              </pc2:cmMkLst>
            </pc226:cmChg>
          </p:ext>
        </pc:extLst>
      </pc:sldChg>
      <pc:sldChg chg="add del">
        <pc:chgData name="Keith Morgan" userId="S::keith.morgan@prostatecanceruk.org::bd429d58-593d-4fb4-9188-ad7ddf777d09" providerId="AD" clId="Web-{AD022EC6-1248-D9AC-9E98-E221475E6FF5}" dt="2025-08-07T14:18:22.226" v="114"/>
        <pc:sldMkLst>
          <pc:docMk/>
          <pc:sldMk cId="2471334639" sldId="392"/>
        </pc:sldMkLst>
      </pc:sldChg>
      <pc:sldChg chg="add">
        <pc:chgData name="Keith Morgan" userId="S::keith.morgan@prostatecanceruk.org::bd429d58-593d-4fb4-9188-ad7ddf777d09" providerId="AD" clId="Web-{AD022EC6-1248-D9AC-9E98-E221475E6FF5}" dt="2025-08-07T14:18:27.711" v="116"/>
        <pc:sldMkLst>
          <pc:docMk/>
          <pc:sldMk cId="2529205738" sldId="393"/>
        </pc:sldMkLst>
      </pc:sldChg>
      <pc:sldChg chg="add del">
        <pc:chgData name="Keith Morgan" userId="S::keith.morgan@prostatecanceruk.org::bd429d58-593d-4fb4-9188-ad7ddf777d09" providerId="AD" clId="Web-{AD022EC6-1248-D9AC-9E98-E221475E6FF5}" dt="2025-08-07T14:18:22.226" v="113"/>
        <pc:sldMkLst>
          <pc:docMk/>
          <pc:sldMk cId="3921659080" sldId="393"/>
        </pc:sldMkLst>
      </pc:sldChg>
      <pc:sldChg chg="add del">
        <pc:chgData name="Keith Morgan" userId="S::keith.morgan@prostatecanceruk.org::bd429d58-593d-4fb4-9188-ad7ddf777d09" providerId="AD" clId="Web-{AD022EC6-1248-D9AC-9E98-E221475E6FF5}" dt="2025-08-07T14:18:22.211" v="112"/>
        <pc:sldMkLst>
          <pc:docMk/>
          <pc:sldMk cId="2163298198" sldId="394"/>
        </pc:sldMkLst>
      </pc:sldChg>
      <pc:sldChg chg="add">
        <pc:chgData name="Keith Morgan" userId="S::keith.morgan@prostatecanceruk.org::bd429d58-593d-4fb4-9188-ad7ddf777d09" providerId="AD" clId="Web-{AD022EC6-1248-D9AC-9E98-E221475E6FF5}" dt="2025-08-07T14:18:27.821" v="117"/>
        <pc:sldMkLst>
          <pc:docMk/>
          <pc:sldMk cId="2971716166" sldId="394"/>
        </pc:sldMkLst>
      </pc:sldChg>
      <pc:sldChg chg="add del">
        <pc:chgData name="Keith Morgan" userId="S::keith.morgan@prostatecanceruk.org::bd429d58-593d-4fb4-9188-ad7ddf777d09" providerId="AD" clId="Web-{AD022EC6-1248-D9AC-9E98-E221475E6FF5}" dt="2025-08-07T14:18:22.211" v="111"/>
        <pc:sldMkLst>
          <pc:docMk/>
          <pc:sldMk cId="983465552" sldId="395"/>
        </pc:sldMkLst>
      </pc:sldChg>
      <pc:sldChg chg="add">
        <pc:chgData name="Keith Morgan" userId="S::keith.morgan@prostatecanceruk.org::bd429d58-593d-4fb4-9188-ad7ddf777d09" providerId="AD" clId="Web-{AD022EC6-1248-D9AC-9E98-E221475E6FF5}" dt="2025-08-07T14:18:27.914" v="118"/>
        <pc:sldMkLst>
          <pc:docMk/>
          <pc:sldMk cId="1904687616" sldId="395"/>
        </pc:sldMkLst>
      </pc:sldChg>
      <pc:sldMasterChg chg="addSldLayout">
        <pc:chgData name="Keith Morgan" userId="S::keith.morgan@prostatecanceruk.org::bd429d58-593d-4fb4-9188-ad7ddf777d09" providerId="AD" clId="Web-{AD022EC6-1248-D9AC-9E98-E221475E6FF5}" dt="2025-08-07T14:10:49.351" v="73"/>
        <pc:sldMasterMkLst>
          <pc:docMk/>
          <pc:sldMasterMk cId="323032216" sldId="2147483660"/>
        </pc:sldMasterMkLst>
        <pc:sldLayoutChg chg="add">
          <pc:chgData name="Keith Morgan" userId="S::keith.morgan@prostatecanceruk.org::bd429d58-593d-4fb4-9188-ad7ddf777d09" providerId="AD" clId="Web-{AD022EC6-1248-D9AC-9E98-E221475E6FF5}" dt="2025-08-07T14:10:49.351" v="73"/>
          <pc:sldLayoutMkLst>
            <pc:docMk/>
            <pc:sldMasterMk cId="323032216" sldId="2147483660"/>
            <pc:sldLayoutMk cId="1903110858" sldId="2147483694"/>
          </pc:sldLayoutMkLst>
        </pc:sldLayoutChg>
      </pc:sldMasterChg>
      <pc:sldMasterChg chg="addSldLayout delSldLayout">
        <pc:chgData name="Keith Morgan" userId="S::keith.morgan@prostatecanceruk.org::bd429d58-593d-4fb4-9188-ad7ddf777d09" providerId="AD" clId="Web-{AD022EC6-1248-D9AC-9E98-E221475E6FF5}" dt="2025-08-07T14:18:22.226" v="114"/>
        <pc:sldMasterMkLst>
          <pc:docMk/>
          <pc:sldMasterMk cId="1245041036" sldId="2147483719"/>
        </pc:sldMasterMkLst>
        <pc:sldLayoutChg chg="add del">
          <pc:chgData name="Keith Morgan" userId="S::keith.morgan@prostatecanceruk.org::bd429d58-593d-4fb4-9188-ad7ddf777d09" providerId="AD" clId="Web-{AD022EC6-1248-D9AC-9E98-E221475E6FF5}" dt="2025-08-07T14:18:22.226" v="114"/>
          <pc:sldLayoutMkLst>
            <pc:docMk/>
            <pc:sldMasterMk cId="1245041036" sldId="2147483719"/>
            <pc:sldLayoutMk cId="3038867963" sldId="2147483733"/>
          </pc:sldLayoutMkLst>
        </pc:sldLayoutChg>
        <pc:sldLayoutChg chg="add del">
          <pc:chgData name="Keith Morgan" userId="S::keith.morgan@prostatecanceruk.org::bd429d58-593d-4fb4-9188-ad7ddf777d09" providerId="AD" clId="Web-{AD022EC6-1248-D9AC-9E98-E221475E6FF5}" dt="2025-08-07T14:18:22.211" v="112"/>
          <pc:sldLayoutMkLst>
            <pc:docMk/>
            <pc:sldMasterMk cId="1245041036" sldId="2147483719"/>
            <pc:sldLayoutMk cId="1804194940" sldId="2147483734"/>
          </pc:sldLayoutMkLst>
        </pc:sldLayoutChg>
        <pc:sldLayoutChg chg="add del">
          <pc:chgData name="Keith Morgan" userId="S::keith.morgan@prostatecanceruk.org::bd429d58-593d-4fb4-9188-ad7ddf777d09" providerId="AD" clId="Web-{AD022EC6-1248-D9AC-9E98-E221475E6FF5}" dt="2025-08-07T14:18:22.211" v="111"/>
          <pc:sldLayoutMkLst>
            <pc:docMk/>
            <pc:sldMasterMk cId="1245041036" sldId="2147483719"/>
            <pc:sldLayoutMk cId="586444353" sldId="2147483735"/>
          </pc:sldLayoutMkLst>
        </pc:sldLayoutChg>
      </pc:sldMasterChg>
    </pc:docChg>
  </pc:docChgLst>
  <pc:docChgLst>
    <pc:chgData name="Keith Morgan" userId="S::keith.morgan@prostatecanceruk.org::bd429d58-593d-4fb4-9188-ad7ddf777d09" providerId="AD" clId="Web-{D4295B1D-7B9C-A8A0-8431-8D87C8F946D1}"/>
    <pc:docChg chg="modSld">
      <pc:chgData name="Keith Morgan" userId="S::keith.morgan@prostatecanceruk.org::bd429d58-593d-4fb4-9188-ad7ddf777d09" providerId="AD" clId="Web-{D4295B1D-7B9C-A8A0-8431-8D87C8F946D1}" dt="2025-09-08T09:10:01.280" v="46"/>
      <pc:docMkLst>
        <pc:docMk/>
      </pc:docMkLst>
      <pc:sldChg chg="modSp">
        <pc:chgData name="Keith Morgan" userId="S::keith.morgan@prostatecanceruk.org::bd429d58-593d-4fb4-9188-ad7ddf777d09" providerId="AD" clId="Web-{D4295B1D-7B9C-A8A0-8431-8D87C8F946D1}" dt="2025-09-08T09:09:50.138" v="45"/>
        <pc:sldMkLst>
          <pc:docMk/>
          <pc:sldMk cId="4273067018" sldId="371"/>
        </pc:sldMkLst>
        <pc:graphicFrameChg chg="mod modGraphic">
          <ac:chgData name="Keith Morgan" userId="S::keith.morgan@prostatecanceruk.org::bd429d58-593d-4fb4-9188-ad7ddf777d09" providerId="AD" clId="Web-{D4295B1D-7B9C-A8A0-8431-8D87C8F946D1}" dt="2025-09-08T09:09:50.138" v="45"/>
          <ac:graphicFrameMkLst>
            <pc:docMk/>
            <pc:sldMk cId="4273067018" sldId="371"/>
            <ac:graphicFrameMk id="564" creationId="{781C2C66-F47D-777B-73DA-864898885B18}"/>
          </ac:graphicFrameMkLst>
        </pc:graphicFrameChg>
      </pc:sldChg>
      <pc:sldChg chg="modSp">
        <pc:chgData name="Keith Morgan" userId="S::keith.morgan@prostatecanceruk.org::bd429d58-593d-4fb4-9188-ad7ddf777d09" providerId="AD" clId="Web-{D4295B1D-7B9C-A8A0-8431-8D87C8F946D1}" dt="2025-09-08T09:10:01.280" v="46"/>
        <pc:sldMkLst>
          <pc:docMk/>
          <pc:sldMk cId="3957512648" sldId="382"/>
        </pc:sldMkLst>
        <pc:graphicFrameChg chg="modGraphic">
          <ac:chgData name="Keith Morgan" userId="S::keith.morgan@prostatecanceruk.org::bd429d58-593d-4fb4-9188-ad7ddf777d09" providerId="AD" clId="Web-{D4295B1D-7B9C-A8A0-8431-8D87C8F946D1}" dt="2025-09-08T09:10:01.280" v="46"/>
          <ac:graphicFrameMkLst>
            <pc:docMk/>
            <pc:sldMk cId="3957512648" sldId="382"/>
            <ac:graphicFrameMk id="564" creationId="{B27C728A-73D4-8B99-6221-C4377DBC62E2}"/>
          </ac:graphicFrameMkLst>
        </pc:graphicFrameChg>
      </pc:sldChg>
      <pc:sldChg chg="modSp modCm">
        <pc:chgData name="Keith Morgan" userId="S::keith.morgan@prostatecanceruk.org::bd429d58-593d-4fb4-9188-ad7ddf777d09" providerId="AD" clId="Web-{D4295B1D-7B9C-A8A0-8431-8D87C8F946D1}" dt="2025-09-08T09:08:07.510" v="23"/>
        <pc:sldMkLst>
          <pc:docMk/>
          <pc:sldMk cId="2971716166" sldId="394"/>
        </pc:sldMkLst>
        <pc:graphicFrameChg chg="mod modGraphic">
          <ac:chgData name="Keith Morgan" userId="S::keith.morgan@prostatecanceruk.org::bd429d58-593d-4fb4-9188-ad7ddf777d09" providerId="AD" clId="Web-{D4295B1D-7B9C-A8A0-8431-8D87C8F946D1}" dt="2025-09-08T09:08:07.510" v="23"/>
          <ac:graphicFrameMkLst>
            <pc:docMk/>
            <pc:sldMk cId="2971716166" sldId="394"/>
            <ac:graphicFrameMk id="7" creationId="{7DEF1DC1-8807-C73E-9631-A4799CAF40F6}"/>
          </ac:graphicFrameMkLst>
        </pc:graphicFrameChg>
        <pc:extLst>
          <p:ext xmlns:p="http://schemas.openxmlformats.org/presentationml/2006/main" uri="{D6D511B9-2390-475A-947B-AFAB55BFBCF1}">
            <pc226:cmChg xmlns:pc226="http://schemas.microsoft.com/office/powerpoint/2022/06/main/command" chg="mod">
              <pc226:chgData name="Keith Morgan" userId="S::keith.morgan@prostatecanceruk.org::bd429d58-593d-4fb4-9188-ad7ddf777d09" providerId="AD" clId="Web-{D4295B1D-7B9C-A8A0-8431-8D87C8F946D1}" dt="2025-09-08T09:07:07.931" v="14"/>
              <pc2:cmMkLst xmlns:pc2="http://schemas.microsoft.com/office/powerpoint/2019/9/main/command">
                <pc:docMk/>
                <pc:sldMk cId="2971716166" sldId="394"/>
                <pc2:cmMk id="{7EF67A5F-D5A1-456B-A4AA-17AC81B069BD}"/>
              </pc2:cmMkLst>
            </pc226:cmChg>
          </p:ext>
        </pc:extLst>
      </pc:sldChg>
    </pc:docChg>
  </pc:docChgLst>
  <pc:docChgLst>
    <pc:chgData name="Keith Morgan" userId="S::keith.morgan@prostatecanceruk.org::bd429d58-593d-4fb4-9188-ad7ddf777d09" providerId="AD" clId="Web-{898E034A-76C5-4043-223D-CF7B22113063}"/>
    <pc:docChg chg="modSld">
      <pc:chgData name="Keith Morgan" userId="S::keith.morgan@prostatecanceruk.org::bd429d58-593d-4fb4-9188-ad7ddf777d09" providerId="AD" clId="Web-{898E034A-76C5-4043-223D-CF7B22113063}" dt="2025-08-28T14:49:10.416" v="195"/>
      <pc:docMkLst>
        <pc:docMk/>
      </pc:docMkLst>
      <pc:sldChg chg="modSp">
        <pc:chgData name="Keith Morgan" userId="S::keith.morgan@prostatecanceruk.org::bd429d58-593d-4fb4-9188-ad7ddf777d09" providerId="AD" clId="Web-{898E034A-76C5-4043-223D-CF7B22113063}" dt="2025-08-12T11:09:33.478" v="185"/>
        <pc:sldMkLst>
          <pc:docMk/>
          <pc:sldMk cId="0" sldId="270"/>
        </pc:sldMkLst>
        <pc:graphicFrameChg chg="mod modGraphic">
          <ac:chgData name="Keith Morgan" userId="S::keith.morgan@prostatecanceruk.org::bd429d58-593d-4fb4-9188-ad7ddf777d09" providerId="AD" clId="Web-{898E034A-76C5-4043-223D-CF7B22113063}" dt="2025-08-12T11:09:33.478" v="185"/>
          <ac:graphicFrameMkLst>
            <pc:docMk/>
            <pc:sldMk cId="0" sldId="270"/>
            <ac:graphicFrameMk id="564" creationId="{00000000-0000-0000-0000-000000000000}"/>
          </ac:graphicFrameMkLst>
        </pc:graphicFrameChg>
      </pc:sldChg>
      <pc:sldChg chg="modSp modCm">
        <pc:chgData name="Keith Morgan" userId="S::keith.morgan@prostatecanceruk.org::bd429d58-593d-4fb4-9188-ad7ddf777d09" providerId="AD" clId="Web-{898E034A-76C5-4043-223D-CF7B22113063}" dt="2025-08-12T08:27:05.622" v="45" actId="20577"/>
        <pc:sldMkLst>
          <pc:docMk/>
          <pc:sldMk cId="1284839440" sldId="379"/>
        </pc:sldMkLst>
        <pc:extLst>
          <p:ext xmlns:p="http://schemas.openxmlformats.org/presentationml/2006/main" uri="{D6D511B9-2390-475A-947B-AFAB55BFBCF1}">
            <pc226:cmChg xmlns:pc226="http://schemas.microsoft.com/office/powerpoint/2022/06/main/command" chg="mod">
              <pc226:chgData name="Keith Morgan" userId="S::keith.morgan@prostatecanceruk.org::bd429d58-593d-4fb4-9188-ad7ddf777d09" providerId="AD" clId="Web-{898E034A-76C5-4043-223D-CF7B22113063}" dt="2025-08-12T08:27:04.309" v="44" actId="20577"/>
              <pc2:cmMkLst xmlns:pc2="http://schemas.microsoft.com/office/powerpoint/2019/9/main/command">
                <pc:docMk/>
                <pc:sldMk cId="1284839440" sldId="379"/>
                <pc2:cmMk id="{3706F74D-CE90-4AF2-A522-58FD5450FB67}"/>
              </pc2:cmMkLst>
            </pc226:cmChg>
          </p:ext>
        </pc:extLst>
      </pc:sldChg>
      <pc:sldChg chg="modSp">
        <pc:chgData name="Keith Morgan" userId="S::keith.morgan@prostatecanceruk.org::bd429d58-593d-4fb4-9188-ad7ddf777d09" providerId="AD" clId="Web-{898E034A-76C5-4043-223D-CF7B22113063}" dt="2025-08-28T14:49:10.416" v="195"/>
        <pc:sldMkLst>
          <pc:docMk/>
          <pc:sldMk cId="3957512648" sldId="382"/>
        </pc:sldMkLst>
        <pc:graphicFrameChg chg="mod modGraphic">
          <ac:chgData name="Keith Morgan" userId="S::keith.morgan@prostatecanceruk.org::bd429d58-593d-4fb4-9188-ad7ddf777d09" providerId="AD" clId="Web-{898E034A-76C5-4043-223D-CF7B22113063}" dt="2025-08-28T14:49:10.416" v="195"/>
          <ac:graphicFrameMkLst>
            <pc:docMk/>
            <pc:sldMk cId="3957512648" sldId="382"/>
            <ac:graphicFrameMk id="564" creationId="{B27C728A-73D4-8B99-6221-C4377DBC62E2}"/>
          </ac:graphicFrameMkLst>
        </pc:graphicFrameChg>
      </pc:sldChg>
      <pc:sldChg chg="modSp modCm">
        <pc:chgData name="Keith Morgan" userId="S::keith.morgan@prostatecanceruk.org::bd429d58-593d-4fb4-9188-ad7ddf777d09" providerId="AD" clId="Web-{898E034A-76C5-4043-223D-CF7B22113063}" dt="2025-08-12T08:24:17.414" v="4"/>
        <pc:sldMkLst>
          <pc:docMk/>
          <pc:sldMk cId="2971716166" sldId="394"/>
        </pc:sldMkLst>
        <pc:graphicFrameChg chg="mod modGraphic">
          <ac:chgData name="Keith Morgan" userId="S::keith.morgan@prostatecanceruk.org::bd429d58-593d-4fb4-9188-ad7ddf777d09" providerId="AD" clId="Web-{898E034A-76C5-4043-223D-CF7B22113063}" dt="2025-08-12T08:24:17.414" v="4"/>
          <ac:graphicFrameMkLst>
            <pc:docMk/>
            <pc:sldMk cId="2971716166" sldId="394"/>
            <ac:graphicFrameMk id="7" creationId="{7DEF1DC1-8807-C73E-9631-A4799CAF40F6}"/>
          </ac:graphicFrameMkLst>
        </pc:graphicFrameChg>
        <pc:extLst>
          <p:ext xmlns:p="http://schemas.openxmlformats.org/presentationml/2006/main" uri="{D6D511B9-2390-475A-947B-AFAB55BFBCF1}">
            <pc226:cmChg xmlns:pc226="http://schemas.microsoft.com/office/powerpoint/2022/06/main/command" chg="mod">
              <pc226:chgData name="Keith Morgan" userId="S::keith.morgan@prostatecanceruk.org::bd429d58-593d-4fb4-9188-ad7ddf777d09" providerId="AD" clId="Web-{898E034A-76C5-4043-223D-CF7B22113063}" dt="2025-08-12T08:24:17.399" v="3"/>
              <pc2:cmMkLst xmlns:pc2="http://schemas.microsoft.com/office/powerpoint/2019/9/main/command">
                <pc:docMk/>
                <pc:sldMk cId="2971716166" sldId="394"/>
                <pc2:cmMk id="{7EF67A5F-D5A1-456B-A4AA-17AC81B069BD}"/>
              </pc2:cmMkLst>
            </pc226:cmChg>
          </p:ext>
        </pc:extLst>
      </pc:sldChg>
    </pc:docChg>
  </pc:docChgLst>
  <pc:docChgLst>
    <pc:chgData name="Helen Eugene" userId="S::helen.eugene@prostatecanceruk.org::8f48fffe-52b9-4656-b324-b9b87ef23d84" providerId="AD" clId="Web-{56792996-9876-ED6C-0230-968957400019}"/>
    <pc:docChg chg="modSld">
      <pc:chgData name="Helen Eugene" userId="S::helen.eugene@prostatecanceruk.org::8f48fffe-52b9-4656-b324-b9b87ef23d84" providerId="AD" clId="Web-{56792996-9876-ED6C-0230-968957400019}" dt="2025-08-07T14:51:49.527" v="4611"/>
      <pc:docMkLst>
        <pc:docMk/>
      </pc:docMkLst>
      <pc:sldChg chg="modSp">
        <pc:chgData name="Helen Eugene" userId="S::helen.eugene@prostatecanceruk.org::8f48fffe-52b9-4656-b324-b9b87ef23d84" providerId="AD" clId="Web-{56792996-9876-ED6C-0230-968957400019}" dt="2025-08-07T11:20:18.648" v="71"/>
        <pc:sldMkLst>
          <pc:docMk/>
          <pc:sldMk cId="2854336351" sldId="353"/>
        </pc:sldMkLst>
        <pc:graphicFrameChg chg="mod modGraphic">
          <ac:chgData name="Helen Eugene" userId="S::helen.eugene@prostatecanceruk.org::8f48fffe-52b9-4656-b324-b9b87ef23d84" providerId="AD" clId="Web-{56792996-9876-ED6C-0230-968957400019}" dt="2025-08-07T11:19:45.054" v="61"/>
          <ac:graphicFrameMkLst>
            <pc:docMk/>
            <pc:sldMk cId="2854336351" sldId="353"/>
            <ac:graphicFrameMk id="2" creationId="{6796850B-994E-B46A-F443-32FE18CD4825}"/>
          </ac:graphicFrameMkLst>
        </pc:graphicFrameChg>
        <pc:graphicFrameChg chg="mod modGraphic">
          <ac:chgData name="Helen Eugene" userId="S::helen.eugene@prostatecanceruk.org::8f48fffe-52b9-4656-b324-b9b87ef23d84" providerId="AD" clId="Web-{56792996-9876-ED6C-0230-968957400019}" dt="2025-08-07T11:20:18.648" v="71"/>
          <ac:graphicFrameMkLst>
            <pc:docMk/>
            <pc:sldMk cId="2854336351" sldId="353"/>
            <ac:graphicFrameMk id="6" creationId="{B7FD4AF0-4EBA-E415-632D-6596DA15FD37}"/>
          </ac:graphicFrameMkLst>
        </pc:graphicFrameChg>
      </pc:sldChg>
      <pc:sldChg chg="modSp">
        <pc:chgData name="Helen Eugene" userId="S::helen.eugene@prostatecanceruk.org::8f48fffe-52b9-4656-b324-b9b87ef23d84" providerId="AD" clId="Web-{56792996-9876-ED6C-0230-968957400019}" dt="2025-08-07T11:21:09.633" v="77"/>
        <pc:sldMkLst>
          <pc:docMk/>
          <pc:sldMk cId="982800940" sldId="357"/>
        </pc:sldMkLst>
        <pc:graphicFrameChg chg="mod modGraphic">
          <ac:chgData name="Helen Eugene" userId="S::helen.eugene@prostatecanceruk.org::8f48fffe-52b9-4656-b324-b9b87ef23d84" providerId="AD" clId="Web-{56792996-9876-ED6C-0230-968957400019}" dt="2025-08-07T11:21:09.633" v="77"/>
          <ac:graphicFrameMkLst>
            <pc:docMk/>
            <pc:sldMk cId="982800940" sldId="357"/>
            <ac:graphicFrameMk id="7" creationId="{E2A6938E-09B9-7E41-7521-29DE966B6520}"/>
          </ac:graphicFrameMkLst>
        </pc:graphicFrameChg>
      </pc:sldChg>
      <pc:sldChg chg="modSp">
        <pc:chgData name="Helen Eugene" userId="S::helen.eugene@prostatecanceruk.org::8f48fffe-52b9-4656-b324-b9b87ef23d84" providerId="AD" clId="Web-{56792996-9876-ED6C-0230-968957400019}" dt="2025-08-07T14:51:49.527" v="4611"/>
        <pc:sldMkLst>
          <pc:docMk/>
          <pc:sldMk cId="1085569266" sldId="384"/>
        </pc:sldMkLst>
        <pc:graphicFrameChg chg="mod modGraphic">
          <ac:chgData name="Helen Eugene" userId="S::helen.eugene@prostatecanceruk.org::8f48fffe-52b9-4656-b324-b9b87ef23d84" providerId="AD" clId="Web-{56792996-9876-ED6C-0230-968957400019}" dt="2025-08-07T14:51:49.527" v="4611"/>
          <ac:graphicFrameMkLst>
            <pc:docMk/>
            <pc:sldMk cId="1085569266" sldId="384"/>
            <ac:graphicFrameMk id="564" creationId="{8283F6B3-0D9E-3B17-F80C-55DD07E37E1B}"/>
          </ac:graphicFrameMkLst>
        </pc:graphicFrameChg>
      </pc:sldChg>
      <pc:sldChg chg="modSp">
        <pc:chgData name="Helen Eugene" userId="S::helen.eugene@prostatecanceruk.org::8f48fffe-52b9-4656-b324-b9b87ef23d84" providerId="AD" clId="Web-{56792996-9876-ED6C-0230-968957400019}" dt="2025-08-07T13:46:03.326" v="4330"/>
        <pc:sldMkLst>
          <pc:docMk/>
          <pc:sldMk cId="1820456497" sldId="385"/>
        </pc:sldMkLst>
        <pc:graphicFrameChg chg="mod modGraphic">
          <ac:chgData name="Helen Eugene" userId="S::helen.eugene@prostatecanceruk.org::8f48fffe-52b9-4656-b324-b9b87ef23d84" providerId="AD" clId="Web-{56792996-9876-ED6C-0230-968957400019}" dt="2025-08-07T13:46:03.326" v="4330"/>
          <ac:graphicFrameMkLst>
            <pc:docMk/>
            <pc:sldMk cId="1820456497" sldId="385"/>
            <ac:graphicFrameMk id="564" creationId="{4234DFA4-1334-3C55-59B5-36A89CAD96EC}"/>
          </ac:graphicFrameMkLst>
        </pc:graphicFrameChg>
      </pc:sldChg>
      <pc:sldChg chg="modSp">
        <pc:chgData name="Helen Eugene" userId="S::helen.eugene@prostatecanceruk.org::8f48fffe-52b9-4656-b324-b9b87ef23d84" providerId="AD" clId="Web-{56792996-9876-ED6C-0230-968957400019}" dt="2025-08-07T11:50:06.346" v="3812"/>
        <pc:sldMkLst>
          <pc:docMk/>
          <pc:sldMk cId="3318792674" sldId="387"/>
        </pc:sldMkLst>
      </pc:sldChg>
    </pc:docChg>
  </pc:docChgLst>
  <pc:docChgLst>
    <pc:chgData name="Keith Morgan" userId="S::keith.morgan@prostatecanceruk.org::bd429d58-593d-4fb4-9188-ad7ddf777d09" providerId="AD" clId="Web-{CDB4DD98-93DD-A2D0-3926-7A33B3BDC405}"/>
    <pc:docChg chg="modSld">
      <pc:chgData name="Keith Morgan" userId="S::keith.morgan@prostatecanceruk.org::bd429d58-593d-4fb4-9188-ad7ddf777d09" providerId="AD" clId="Web-{CDB4DD98-93DD-A2D0-3926-7A33B3BDC405}" dt="2025-08-07T10:16:49.059" v="1"/>
      <pc:docMkLst>
        <pc:docMk/>
      </pc:docMkLst>
      <pc:sldChg chg="modSp">
        <pc:chgData name="Keith Morgan" userId="S::keith.morgan@prostatecanceruk.org::bd429d58-593d-4fb4-9188-ad7ddf777d09" providerId="AD" clId="Web-{CDB4DD98-93DD-A2D0-3926-7A33B3BDC405}" dt="2025-08-07T10:16:49.059" v="1"/>
        <pc:sldMkLst>
          <pc:docMk/>
          <pc:sldMk cId="988793452" sldId="334"/>
        </pc:sldMkLst>
      </pc:sldChg>
    </pc:docChg>
  </pc:docChgLst>
  <pc:docChgLst>
    <pc:chgData name="Keith Morgan" userId="S::keith.morgan@prostatecanceruk.org::bd429d58-593d-4fb4-9188-ad7ddf777d09" providerId="AD" clId="Web-{2179CBD0-6E98-F83E-07D1-C35D23E73AB3}"/>
    <pc:docChg chg="modSld">
      <pc:chgData name="Keith Morgan" userId="S::keith.morgan@prostatecanceruk.org::bd429d58-593d-4fb4-9188-ad7ddf777d09" providerId="AD" clId="Web-{2179CBD0-6E98-F83E-07D1-C35D23E73AB3}" dt="2025-08-28T10:40:05.989" v="48"/>
      <pc:docMkLst>
        <pc:docMk/>
      </pc:docMkLst>
      <pc:sldChg chg="modSp">
        <pc:chgData name="Keith Morgan" userId="S::keith.morgan@prostatecanceruk.org::bd429d58-593d-4fb4-9188-ad7ddf777d09" providerId="AD" clId="Web-{2179CBD0-6E98-F83E-07D1-C35D23E73AB3}" dt="2025-08-28T10:40:05.989" v="48"/>
        <pc:sldMkLst>
          <pc:docMk/>
          <pc:sldMk cId="3957512648" sldId="382"/>
        </pc:sldMkLst>
        <pc:graphicFrameChg chg="mod modGraphic">
          <ac:chgData name="Keith Morgan" userId="S::keith.morgan@prostatecanceruk.org::bd429d58-593d-4fb4-9188-ad7ddf777d09" providerId="AD" clId="Web-{2179CBD0-6E98-F83E-07D1-C35D23E73AB3}" dt="2025-08-28T10:40:05.989" v="48"/>
          <ac:graphicFrameMkLst>
            <pc:docMk/>
            <pc:sldMk cId="3957512648" sldId="382"/>
            <ac:graphicFrameMk id="564" creationId="{B27C728A-73D4-8B99-6221-C4377DBC62E2}"/>
          </ac:graphicFrameMkLst>
        </pc:graphicFrameChg>
      </pc:sldChg>
      <pc:sldChg chg="modNotes">
        <pc:chgData name="Keith Morgan" userId="S::keith.morgan@prostatecanceruk.org::bd429d58-593d-4fb4-9188-ad7ddf777d09" providerId="AD" clId="Web-{2179CBD0-6E98-F83E-07D1-C35D23E73AB3}" dt="2025-08-28T10:00:57.425" v="46"/>
        <pc:sldMkLst>
          <pc:docMk/>
          <pc:sldMk cId="1675011411" sldId="396"/>
        </pc:sldMkLst>
      </pc:sldChg>
    </pc:docChg>
  </pc:docChgLst>
  <pc:docChgLst>
    <pc:chgData name="Keith Morgan" userId="S::keith.morgan@prostatecanceruk.org::bd429d58-593d-4fb4-9188-ad7ddf777d09" providerId="AD" clId="Web-{E1A060DB-DE24-5476-3110-1F8FFB9A8591}"/>
    <pc:docChg chg="modSld">
      <pc:chgData name="Keith Morgan" userId="S::keith.morgan@prostatecanceruk.org::bd429d58-593d-4fb4-9188-ad7ddf777d09" providerId="AD" clId="Web-{E1A060DB-DE24-5476-3110-1F8FFB9A8591}" dt="2025-08-18T12:53:06.942" v="1"/>
      <pc:docMkLst>
        <pc:docMk/>
      </pc:docMkLst>
      <pc:sldChg chg="modSp">
        <pc:chgData name="Keith Morgan" userId="S::keith.morgan@prostatecanceruk.org::bd429d58-593d-4fb4-9188-ad7ddf777d09" providerId="AD" clId="Web-{E1A060DB-DE24-5476-3110-1F8FFB9A8591}" dt="2025-08-18T12:53:06.942" v="1"/>
        <pc:sldMkLst>
          <pc:docMk/>
          <pc:sldMk cId="0" sldId="270"/>
        </pc:sldMkLst>
        <pc:graphicFrameChg chg="mod modGraphic">
          <ac:chgData name="Keith Morgan" userId="S::keith.morgan@prostatecanceruk.org::bd429d58-593d-4fb4-9188-ad7ddf777d09" providerId="AD" clId="Web-{E1A060DB-DE24-5476-3110-1F8FFB9A8591}" dt="2025-08-18T12:53:06.942" v="1"/>
          <ac:graphicFrameMkLst>
            <pc:docMk/>
            <pc:sldMk cId="0" sldId="270"/>
            <ac:graphicFrameMk id="564" creationId="{00000000-0000-0000-0000-000000000000}"/>
          </ac:graphicFrameMkLst>
        </pc:graphicFrameChg>
      </pc:sldChg>
    </pc:docChg>
  </pc:docChgLst>
  <pc:docChgLst>
    <pc:chgData name="Nieve Allen" userId="S::nieve.allen@prostatecanceruk.org::598f2232-dc58-4bf1-9cc4-ef2d1e9837e2" providerId="AD" clId="Web-{E95FCFC4-BC72-551E-3DE3-D6B3C31F15E4}"/>
    <pc:docChg chg="modSld">
      <pc:chgData name="Nieve Allen" userId="S::nieve.allen@prostatecanceruk.org::598f2232-dc58-4bf1-9cc4-ef2d1e9837e2" providerId="AD" clId="Web-{E95FCFC4-BC72-551E-3DE3-D6B3C31F15E4}" dt="2025-08-22T13:35:48.320" v="3452"/>
      <pc:docMkLst>
        <pc:docMk/>
      </pc:docMkLst>
      <pc:sldChg chg="modSp">
        <pc:chgData name="Nieve Allen" userId="S::nieve.allen@prostatecanceruk.org::598f2232-dc58-4bf1-9cc4-ef2d1e9837e2" providerId="AD" clId="Web-{E95FCFC4-BC72-551E-3DE3-D6B3C31F15E4}" dt="2025-08-22T13:34:37.876" v="3314"/>
        <pc:sldMkLst>
          <pc:docMk/>
          <pc:sldMk cId="4273067018" sldId="371"/>
        </pc:sldMkLst>
        <pc:graphicFrameChg chg="mod modGraphic">
          <ac:chgData name="Nieve Allen" userId="S::nieve.allen@prostatecanceruk.org::598f2232-dc58-4bf1-9cc4-ef2d1e9837e2" providerId="AD" clId="Web-{E95FCFC4-BC72-551E-3DE3-D6B3C31F15E4}" dt="2025-08-22T13:34:37.876" v="3314"/>
          <ac:graphicFrameMkLst>
            <pc:docMk/>
            <pc:sldMk cId="4273067018" sldId="371"/>
            <ac:graphicFrameMk id="564" creationId="{781C2C66-F47D-777B-73DA-864898885B18}"/>
          </ac:graphicFrameMkLst>
        </pc:graphicFrameChg>
      </pc:sldChg>
      <pc:sldChg chg="modSp">
        <pc:chgData name="Nieve Allen" userId="S::nieve.allen@prostatecanceruk.org::598f2232-dc58-4bf1-9cc4-ef2d1e9837e2" providerId="AD" clId="Web-{E95FCFC4-BC72-551E-3DE3-D6B3C31F15E4}" dt="2025-08-22T13:07:06.257" v="1922"/>
        <pc:sldMkLst>
          <pc:docMk/>
          <pc:sldMk cId="817616436" sldId="381"/>
        </pc:sldMkLst>
        <pc:graphicFrameChg chg="mod modGraphic">
          <ac:chgData name="Nieve Allen" userId="S::nieve.allen@prostatecanceruk.org::598f2232-dc58-4bf1-9cc4-ef2d1e9837e2" providerId="AD" clId="Web-{E95FCFC4-BC72-551E-3DE3-D6B3C31F15E4}" dt="2025-08-22T13:07:06.257" v="1922"/>
          <ac:graphicFrameMkLst>
            <pc:docMk/>
            <pc:sldMk cId="817616436" sldId="381"/>
            <ac:graphicFrameMk id="564" creationId="{7E193FE0-66B2-ED24-7EBF-E1CC7DB86BF6}"/>
          </ac:graphicFrameMkLst>
        </pc:graphicFrameChg>
      </pc:sldChg>
      <pc:sldChg chg="modSp">
        <pc:chgData name="Nieve Allen" userId="S::nieve.allen@prostatecanceruk.org::598f2232-dc58-4bf1-9cc4-ef2d1e9837e2" providerId="AD" clId="Web-{E95FCFC4-BC72-551E-3DE3-D6B3C31F15E4}" dt="2025-08-22T13:35:48.320" v="3452"/>
        <pc:sldMkLst>
          <pc:docMk/>
          <pc:sldMk cId="3957512648" sldId="382"/>
        </pc:sldMkLst>
        <pc:graphicFrameChg chg="mod modGraphic">
          <ac:chgData name="Nieve Allen" userId="S::nieve.allen@prostatecanceruk.org::598f2232-dc58-4bf1-9cc4-ef2d1e9837e2" providerId="AD" clId="Web-{E95FCFC4-BC72-551E-3DE3-D6B3C31F15E4}" dt="2025-08-22T13:35:48.320" v="3452"/>
          <ac:graphicFrameMkLst>
            <pc:docMk/>
            <pc:sldMk cId="3957512648" sldId="382"/>
            <ac:graphicFrameMk id="564" creationId="{B27C728A-73D4-8B99-6221-C4377DBC62E2}"/>
          </ac:graphicFrameMkLst>
        </pc:graphicFrameChg>
      </pc:sldChg>
    </pc:docChg>
  </pc:docChgLst>
  <pc:docChgLst>
    <pc:chgData name="Nieve Allen" userId="S::nieve.allen@prostatecanceruk.org::598f2232-dc58-4bf1-9cc4-ef2d1e9837e2" providerId="AD" clId="Web-{9730A8D7-8088-3243-53F4-0B34D310E7A0}"/>
    <pc:docChg chg="modSld">
      <pc:chgData name="Nieve Allen" userId="S::nieve.allen@prostatecanceruk.org::598f2232-dc58-4bf1-9cc4-ef2d1e9837e2" providerId="AD" clId="Web-{9730A8D7-8088-3243-53F4-0B34D310E7A0}" dt="2025-08-26T14:52:13.075" v="1464"/>
      <pc:docMkLst>
        <pc:docMk/>
      </pc:docMkLst>
      <pc:sldChg chg="modSp">
        <pc:chgData name="Nieve Allen" userId="S::nieve.allen@prostatecanceruk.org::598f2232-dc58-4bf1-9cc4-ef2d1e9837e2" providerId="AD" clId="Web-{9730A8D7-8088-3243-53F4-0B34D310E7A0}" dt="2025-08-26T14:52:13.075" v="1464"/>
        <pc:sldMkLst>
          <pc:docMk/>
          <pc:sldMk cId="3315754130" sldId="369"/>
        </pc:sldMkLst>
        <pc:graphicFrameChg chg="mod modGraphic">
          <ac:chgData name="Nieve Allen" userId="S::nieve.allen@prostatecanceruk.org::598f2232-dc58-4bf1-9cc4-ef2d1e9837e2" providerId="AD" clId="Web-{9730A8D7-8088-3243-53F4-0B34D310E7A0}" dt="2025-08-26T14:52:13.075" v="1464"/>
          <ac:graphicFrameMkLst>
            <pc:docMk/>
            <pc:sldMk cId="3315754130" sldId="369"/>
            <ac:graphicFrameMk id="564" creationId="{AFA21B0F-A551-6A61-391B-B098B7DDD475}"/>
          </ac:graphicFrameMkLst>
        </pc:graphicFrameChg>
      </pc:sldChg>
      <pc:sldChg chg="modSp">
        <pc:chgData name="Nieve Allen" userId="S::nieve.allen@prostatecanceruk.org::598f2232-dc58-4bf1-9cc4-ef2d1e9837e2" providerId="AD" clId="Web-{9730A8D7-8088-3243-53F4-0B34D310E7A0}" dt="2025-08-26T14:24:02.532" v="1374"/>
        <pc:sldMkLst>
          <pc:docMk/>
          <pc:sldMk cId="4273067018" sldId="371"/>
        </pc:sldMkLst>
        <pc:graphicFrameChg chg="mod modGraphic">
          <ac:chgData name="Nieve Allen" userId="S::nieve.allen@prostatecanceruk.org::598f2232-dc58-4bf1-9cc4-ef2d1e9837e2" providerId="AD" clId="Web-{9730A8D7-8088-3243-53F4-0B34D310E7A0}" dt="2025-08-26T14:24:02.532" v="1374"/>
          <ac:graphicFrameMkLst>
            <pc:docMk/>
            <pc:sldMk cId="4273067018" sldId="371"/>
            <ac:graphicFrameMk id="564" creationId="{781C2C66-F47D-777B-73DA-864898885B18}"/>
          </ac:graphicFrameMkLst>
        </pc:graphicFrameChg>
      </pc:sldChg>
      <pc:sldChg chg="modSp">
        <pc:chgData name="Nieve Allen" userId="S::nieve.allen@prostatecanceruk.org::598f2232-dc58-4bf1-9cc4-ef2d1e9837e2" providerId="AD" clId="Web-{9730A8D7-8088-3243-53F4-0B34D310E7A0}" dt="2025-08-26T14:24:56.688" v="1410"/>
        <pc:sldMkLst>
          <pc:docMk/>
          <pc:sldMk cId="3775689077" sldId="373"/>
        </pc:sldMkLst>
        <pc:graphicFrameChg chg="mod modGraphic">
          <ac:chgData name="Nieve Allen" userId="S::nieve.allen@prostatecanceruk.org::598f2232-dc58-4bf1-9cc4-ef2d1e9837e2" providerId="AD" clId="Web-{9730A8D7-8088-3243-53F4-0B34D310E7A0}" dt="2025-08-26T14:24:56.688" v="1410"/>
          <ac:graphicFrameMkLst>
            <pc:docMk/>
            <pc:sldMk cId="3775689077" sldId="373"/>
            <ac:graphicFrameMk id="564" creationId="{9A366494-CB7E-913A-A82F-10B18CAD9095}"/>
          </ac:graphicFrameMkLst>
        </pc:graphicFrameChg>
      </pc:sldChg>
      <pc:sldChg chg="modSp">
        <pc:chgData name="Nieve Allen" userId="S::nieve.allen@prostatecanceruk.org::598f2232-dc58-4bf1-9cc4-ef2d1e9837e2" providerId="AD" clId="Web-{9730A8D7-8088-3243-53F4-0B34D310E7A0}" dt="2025-08-26T13:41:01.701" v="139"/>
        <pc:sldMkLst>
          <pc:docMk/>
          <pc:sldMk cId="1441429590" sldId="380"/>
        </pc:sldMkLst>
        <pc:graphicFrameChg chg="mod modGraphic">
          <ac:chgData name="Nieve Allen" userId="S::nieve.allen@prostatecanceruk.org::598f2232-dc58-4bf1-9cc4-ef2d1e9837e2" providerId="AD" clId="Web-{9730A8D7-8088-3243-53F4-0B34D310E7A0}" dt="2025-08-26T13:41:01.701" v="139"/>
          <ac:graphicFrameMkLst>
            <pc:docMk/>
            <pc:sldMk cId="1441429590" sldId="380"/>
            <ac:graphicFrameMk id="564" creationId="{9AF2100F-BFB5-FC65-5FB0-AD5F26D9233F}"/>
          </ac:graphicFrameMkLst>
        </pc:graphicFrameChg>
      </pc:sldChg>
      <pc:sldChg chg="modSp">
        <pc:chgData name="Nieve Allen" userId="S::nieve.allen@prostatecanceruk.org::598f2232-dc58-4bf1-9cc4-ef2d1e9837e2" providerId="AD" clId="Web-{9730A8D7-8088-3243-53F4-0B34D310E7A0}" dt="2025-08-26T13:39:02.741" v="135"/>
        <pc:sldMkLst>
          <pc:docMk/>
          <pc:sldMk cId="817616436" sldId="381"/>
        </pc:sldMkLst>
        <pc:graphicFrameChg chg="mod modGraphic">
          <ac:chgData name="Nieve Allen" userId="S::nieve.allen@prostatecanceruk.org::598f2232-dc58-4bf1-9cc4-ef2d1e9837e2" providerId="AD" clId="Web-{9730A8D7-8088-3243-53F4-0B34D310E7A0}" dt="2025-08-26T13:39:02.741" v="135"/>
          <ac:graphicFrameMkLst>
            <pc:docMk/>
            <pc:sldMk cId="817616436" sldId="381"/>
            <ac:graphicFrameMk id="564" creationId="{7E193FE0-66B2-ED24-7EBF-E1CC7DB86BF6}"/>
          </ac:graphicFrameMkLst>
        </pc:graphicFrameChg>
      </pc:sldChg>
      <pc:sldChg chg="modSp">
        <pc:chgData name="Nieve Allen" userId="S::nieve.allen@prostatecanceruk.org::598f2232-dc58-4bf1-9cc4-ef2d1e9837e2" providerId="AD" clId="Web-{9730A8D7-8088-3243-53F4-0B34D310E7A0}" dt="2025-08-26T14:24:12.735" v="1390"/>
        <pc:sldMkLst>
          <pc:docMk/>
          <pc:sldMk cId="3957512648" sldId="382"/>
        </pc:sldMkLst>
        <pc:graphicFrameChg chg="mod modGraphic">
          <ac:chgData name="Nieve Allen" userId="S::nieve.allen@prostatecanceruk.org::598f2232-dc58-4bf1-9cc4-ef2d1e9837e2" providerId="AD" clId="Web-{9730A8D7-8088-3243-53F4-0B34D310E7A0}" dt="2025-08-26T14:24:12.735" v="1390"/>
          <ac:graphicFrameMkLst>
            <pc:docMk/>
            <pc:sldMk cId="3957512648" sldId="382"/>
            <ac:graphicFrameMk id="564" creationId="{B27C728A-73D4-8B99-6221-C4377DBC62E2}"/>
          </ac:graphicFrameMkLst>
        </pc:graphicFrameChg>
      </pc:sldChg>
    </pc:docChg>
  </pc:docChgLst>
  <pc:docChgLst>
    <pc:chgData name="Keith Morgan" userId="S::keith.morgan@prostatecanceruk.org::bd429d58-593d-4fb4-9188-ad7ddf777d09" providerId="AD" clId="Web-{97049DFA-B6FF-6237-24C1-62EFFA675DE1}"/>
    <pc:docChg chg="modSld">
      <pc:chgData name="Keith Morgan" userId="S::keith.morgan@prostatecanceruk.org::bd429d58-593d-4fb4-9188-ad7ddf777d09" providerId="AD" clId="Web-{97049DFA-B6FF-6237-24C1-62EFFA675DE1}" dt="2025-08-07T09:26:47.870" v="35"/>
      <pc:docMkLst>
        <pc:docMk/>
      </pc:docMkLst>
      <pc:sldChg chg="modSp modCm">
        <pc:chgData name="Keith Morgan" userId="S::keith.morgan@prostatecanceruk.org::bd429d58-593d-4fb4-9188-ad7ddf777d09" providerId="AD" clId="Web-{97049DFA-B6FF-6237-24C1-62EFFA675DE1}" dt="2025-08-07T09:26:47.870" v="35"/>
        <pc:sldMkLst>
          <pc:docMk/>
          <pc:sldMk cId="988793452" sldId="334"/>
        </pc:sldMkLst>
        <pc:extLst>
          <p:ext xmlns:p="http://schemas.openxmlformats.org/presentationml/2006/main" uri="{D6D511B9-2390-475A-947B-AFAB55BFBCF1}">
            <pc226:cmChg xmlns:pc226="http://schemas.microsoft.com/office/powerpoint/2022/06/main/command" chg="mod">
              <pc226:chgData name="Keith Morgan" userId="S::keith.morgan@prostatecanceruk.org::bd429d58-593d-4fb4-9188-ad7ddf777d09" providerId="AD" clId="Web-{97049DFA-B6FF-6237-24C1-62EFFA675DE1}" dt="2025-08-07T09:25:04.603" v="15"/>
              <pc2:cmMkLst xmlns:pc2="http://schemas.microsoft.com/office/powerpoint/2019/9/main/command">
                <pc:docMk/>
                <pc:sldMk cId="988793452" sldId="334"/>
                <pc2:cmMk id="{4F93634D-4AA5-40FF-823A-42F778C881A9}"/>
              </pc2:cmMkLst>
            </pc226:cmChg>
            <pc226:cmChg xmlns:pc226="http://schemas.microsoft.com/office/powerpoint/2022/06/main/command" chg="mod">
              <pc226:chgData name="Keith Morgan" userId="S::keith.morgan@prostatecanceruk.org::bd429d58-593d-4fb4-9188-ad7ddf777d09" providerId="AD" clId="Web-{97049DFA-B6FF-6237-24C1-62EFFA675DE1}" dt="2025-08-07T09:24:12.431" v="8"/>
              <pc2:cmMkLst xmlns:pc2="http://schemas.microsoft.com/office/powerpoint/2019/9/main/command">
                <pc:docMk/>
                <pc:sldMk cId="988793452" sldId="334"/>
                <pc2:cmMk id="{7AFC9ADF-8AEF-43BD-A3A6-5452CE7B3C54}"/>
              </pc2:cmMkLst>
            </pc226:cmChg>
          </p:ext>
        </pc:extLst>
      </pc:sldChg>
    </pc:docChg>
  </pc:docChgLst>
  <pc:docChgLst>
    <pc:chgData name="Keith Morgan" userId="bd429d58-593d-4fb4-9188-ad7ddf777d09" providerId="ADAL" clId="{8E5CD55A-789E-4FFA-81D0-91D838373FB7}"/>
    <pc:docChg chg="custSel modSld">
      <pc:chgData name="Keith Morgan" userId="bd429d58-593d-4fb4-9188-ad7ddf777d09" providerId="ADAL" clId="{8E5CD55A-789E-4FFA-81D0-91D838373FB7}" dt="2025-08-26T14:12:25.547" v="1000" actId="14734"/>
      <pc:docMkLst>
        <pc:docMk/>
      </pc:docMkLst>
      <pc:sldChg chg="delSp modSp mod">
        <pc:chgData name="Keith Morgan" userId="bd429d58-593d-4fb4-9188-ad7ddf777d09" providerId="ADAL" clId="{8E5CD55A-789E-4FFA-81D0-91D838373FB7}" dt="2025-08-26T14:01:37.583" v="995" actId="20577"/>
        <pc:sldMkLst>
          <pc:docMk/>
          <pc:sldMk cId="0" sldId="270"/>
        </pc:sldMkLst>
        <pc:graphicFrameChg chg="mod modGraphic">
          <ac:chgData name="Keith Morgan" userId="bd429d58-593d-4fb4-9188-ad7ddf777d09" providerId="ADAL" clId="{8E5CD55A-789E-4FFA-81D0-91D838373FB7}" dt="2025-08-26T14:01:37.583" v="995" actId="20577"/>
          <ac:graphicFrameMkLst>
            <pc:docMk/>
            <pc:sldMk cId="0" sldId="270"/>
            <ac:graphicFrameMk id="564" creationId="{00000000-0000-0000-0000-000000000000}"/>
          </ac:graphicFrameMkLst>
        </pc:graphicFrameChg>
      </pc:sldChg>
      <pc:sldChg chg="modSp mod">
        <pc:chgData name="Keith Morgan" userId="bd429d58-593d-4fb4-9188-ad7ddf777d09" providerId="ADAL" clId="{8E5CD55A-789E-4FFA-81D0-91D838373FB7}" dt="2025-08-26T14:11:58.128" v="999" actId="14100"/>
        <pc:sldMkLst>
          <pc:docMk/>
          <pc:sldMk cId="4273067018" sldId="371"/>
        </pc:sldMkLst>
        <pc:graphicFrameChg chg="modGraphic">
          <ac:chgData name="Keith Morgan" userId="bd429d58-593d-4fb4-9188-ad7ddf777d09" providerId="ADAL" clId="{8E5CD55A-789E-4FFA-81D0-91D838373FB7}" dt="2025-08-26T14:11:58.128" v="999" actId="14100"/>
          <ac:graphicFrameMkLst>
            <pc:docMk/>
            <pc:sldMk cId="4273067018" sldId="371"/>
            <ac:graphicFrameMk id="564" creationId="{781C2C66-F47D-777B-73DA-864898885B18}"/>
          </ac:graphicFrameMkLst>
        </pc:graphicFrameChg>
      </pc:sldChg>
      <pc:sldChg chg="modSp mod">
        <pc:chgData name="Keith Morgan" userId="bd429d58-593d-4fb4-9188-ad7ddf777d09" providerId="ADAL" clId="{8E5CD55A-789E-4FFA-81D0-91D838373FB7}" dt="2025-08-26T13:50:11.457" v="991" actId="207"/>
        <pc:sldMkLst>
          <pc:docMk/>
          <pc:sldMk cId="1441429590" sldId="380"/>
        </pc:sldMkLst>
        <pc:graphicFrameChg chg="modGraphic">
          <ac:chgData name="Keith Morgan" userId="bd429d58-593d-4fb4-9188-ad7ddf777d09" providerId="ADAL" clId="{8E5CD55A-789E-4FFA-81D0-91D838373FB7}" dt="2025-08-26T13:50:11.457" v="991" actId="207"/>
          <ac:graphicFrameMkLst>
            <pc:docMk/>
            <pc:sldMk cId="1441429590" sldId="380"/>
            <ac:graphicFrameMk id="564" creationId="{9AF2100F-BFB5-FC65-5FB0-AD5F26D9233F}"/>
          </ac:graphicFrameMkLst>
        </pc:graphicFrameChg>
      </pc:sldChg>
      <pc:sldChg chg="modSp mod">
        <pc:chgData name="Keith Morgan" userId="bd429d58-593d-4fb4-9188-ad7ddf777d09" providerId="ADAL" clId="{8E5CD55A-789E-4FFA-81D0-91D838373FB7}" dt="2025-08-26T14:12:25.547" v="1000" actId="14734"/>
        <pc:sldMkLst>
          <pc:docMk/>
          <pc:sldMk cId="3957512648" sldId="382"/>
        </pc:sldMkLst>
        <pc:graphicFrameChg chg="modGraphic">
          <ac:chgData name="Keith Morgan" userId="bd429d58-593d-4fb4-9188-ad7ddf777d09" providerId="ADAL" clId="{8E5CD55A-789E-4FFA-81D0-91D838373FB7}" dt="2025-08-26T14:12:25.547" v="1000" actId="14734"/>
          <ac:graphicFrameMkLst>
            <pc:docMk/>
            <pc:sldMk cId="3957512648" sldId="382"/>
            <ac:graphicFrameMk id="564" creationId="{B27C728A-73D4-8B99-6221-C4377DBC62E2}"/>
          </ac:graphicFrameMkLst>
        </pc:graphicFrameChg>
      </pc:sldChg>
    </pc:docChg>
  </pc:docChgLst>
  <pc:docChgLst>
    <pc:chgData name="Keith Morgan" userId="S::keith.morgan@prostatecanceruk.org::bd429d58-593d-4fb4-9188-ad7ddf777d09" providerId="AD" clId="Web-{FDB44895-A569-F0DB-17D8-5D19BF464915}"/>
    <pc:docChg chg="modSld">
      <pc:chgData name="Keith Morgan" userId="S::keith.morgan@prostatecanceruk.org::bd429d58-593d-4fb4-9188-ad7ddf777d09" providerId="AD" clId="Web-{FDB44895-A569-F0DB-17D8-5D19BF464915}" dt="2025-08-12T16:10:29.923" v="2843"/>
      <pc:docMkLst>
        <pc:docMk/>
      </pc:docMkLst>
      <pc:sldChg chg="addSp delSp modSp">
        <pc:chgData name="Keith Morgan" userId="S::keith.morgan@prostatecanceruk.org::bd429d58-593d-4fb4-9188-ad7ddf777d09" providerId="AD" clId="Web-{FDB44895-A569-F0DB-17D8-5D19BF464915}" dt="2025-08-12T16:10:29.923" v="2843"/>
        <pc:sldMkLst>
          <pc:docMk/>
          <pc:sldMk cId="0" sldId="270"/>
        </pc:sldMkLst>
        <pc:graphicFrameChg chg="mod modGraphic">
          <ac:chgData name="Keith Morgan" userId="S::keith.morgan@prostatecanceruk.org::bd429d58-593d-4fb4-9188-ad7ddf777d09" providerId="AD" clId="Web-{FDB44895-A569-F0DB-17D8-5D19BF464915}" dt="2025-08-12T16:10:29.923" v="2843"/>
          <ac:graphicFrameMkLst>
            <pc:docMk/>
            <pc:sldMk cId="0" sldId="270"/>
            <ac:graphicFrameMk id="564" creationId="{00000000-0000-0000-0000-000000000000}"/>
          </ac:graphicFrameMkLst>
        </pc:graphicFrameChg>
      </pc:sldChg>
      <pc:sldChg chg="modSp">
        <pc:chgData name="Keith Morgan" userId="S::keith.morgan@prostatecanceruk.org::bd429d58-593d-4fb4-9188-ad7ddf777d09" providerId="AD" clId="Web-{FDB44895-A569-F0DB-17D8-5D19BF464915}" dt="2025-08-12T12:57:19.001" v="2837"/>
        <pc:sldMkLst>
          <pc:docMk/>
          <pc:sldMk cId="3315754130" sldId="369"/>
        </pc:sldMkLst>
        <pc:graphicFrameChg chg="mod modGraphic">
          <ac:chgData name="Keith Morgan" userId="S::keith.morgan@prostatecanceruk.org::bd429d58-593d-4fb4-9188-ad7ddf777d09" providerId="AD" clId="Web-{FDB44895-A569-F0DB-17D8-5D19BF464915}" dt="2025-08-12T12:57:19.001" v="2837"/>
          <ac:graphicFrameMkLst>
            <pc:docMk/>
            <pc:sldMk cId="3315754130" sldId="369"/>
            <ac:graphicFrameMk id="564" creationId="{AFA21B0F-A551-6A61-391B-B098B7DDD475}"/>
          </ac:graphicFrameMkLst>
        </pc:graphicFrameChg>
      </pc:sldChg>
      <pc:sldChg chg="modSp">
        <pc:chgData name="Keith Morgan" userId="S::keith.morgan@prostatecanceruk.org::bd429d58-593d-4fb4-9188-ad7ddf777d09" providerId="AD" clId="Web-{FDB44895-A569-F0DB-17D8-5D19BF464915}" dt="2025-08-12T12:48:10.417" v="2537"/>
        <pc:sldMkLst>
          <pc:docMk/>
          <pc:sldMk cId="4273067018" sldId="371"/>
        </pc:sldMkLst>
        <pc:graphicFrameChg chg="mod modGraphic">
          <ac:chgData name="Keith Morgan" userId="S::keith.morgan@prostatecanceruk.org::bd429d58-593d-4fb4-9188-ad7ddf777d09" providerId="AD" clId="Web-{FDB44895-A569-F0DB-17D8-5D19BF464915}" dt="2025-08-12T12:48:10.417" v="2537"/>
          <ac:graphicFrameMkLst>
            <pc:docMk/>
            <pc:sldMk cId="4273067018" sldId="371"/>
            <ac:graphicFrameMk id="564" creationId="{781C2C66-F47D-777B-73DA-864898885B18}"/>
          </ac:graphicFrameMkLst>
        </pc:graphicFrameChg>
      </pc:sldChg>
      <pc:sldChg chg="modSp">
        <pc:chgData name="Keith Morgan" userId="S::keith.morgan@prostatecanceruk.org::bd429d58-593d-4fb4-9188-ad7ddf777d09" providerId="AD" clId="Web-{FDB44895-A569-F0DB-17D8-5D19BF464915}" dt="2025-08-12T12:48:58.309" v="2545"/>
        <pc:sldMkLst>
          <pc:docMk/>
          <pc:sldMk cId="3775689077" sldId="373"/>
        </pc:sldMkLst>
        <pc:graphicFrameChg chg="mod modGraphic">
          <ac:chgData name="Keith Morgan" userId="S::keith.morgan@prostatecanceruk.org::bd429d58-593d-4fb4-9188-ad7ddf777d09" providerId="AD" clId="Web-{FDB44895-A569-F0DB-17D8-5D19BF464915}" dt="2025-08-12T12:48:58.309" v="2545"/>
          <ac:graphicFrameMkLst>
            <pc:docMk/>
            <pc:sldMk cId="3775689077" sldId="373"/>
            <ac:graphicFrameMk id="564" creationId="{9A366494-CB7E-913A-A82F-10B18CAD9095}"/>
          </ac:graphicFrameMkLst>
        </pc:graphicFrameChg>
      </pc:sldChg>
      <pc:sldChg chg="modSp">
        <pc:chgData name="Keith Morgan" userId="S::keith.morgan@prostatecanceruk.org::bd429d58-593d-4fb4-9188-ad7ddf777d09" providerId="AD" clId="Web-{FDB44895-A569-F0DB-17D8-5D19BF464915}" dt="2025-08-12T12:49:28.482" v="2553"/>
        <pc:sldMkLst>
          <pc:docMk/>
          <pc:sldMk cId="1441429590" sldId="380"/>
        </pc:sldMkLst>
        <pc:graphicFrameChg chg="mod modGraphic">
          <ac:chgData name="Keith Morgan" userId="S::keith.morgan@prostatecanceruk.org::bd429d58-593d-4fb4-9188-ad7ddf777d09" providerId="AD" clId="Web-{FDB44895-A569-F0DB-17D8-5D19BF464915}" dt="2025-08-12T12:49:28.482" v="2553"/>
          <ac:graphicFrameMkLst>
            <pc:docMk/>
            <pc:sldMk cId="1441429590" sldId="380"/>
            <ac:graphicFrameMk id="564" creationId="{9AF2100F-BFB5-FC65-5FB0-AD5F26D9233F}"/>
          </ac:graphicFrameMkLst>
        </pc:graphicFrameChg>
      </pc:sldChg>
      <pc:sldChg chg="modSp">
        <pc:chgData name="Keith Morgan" userId="S::keith.morgan@prostatecanceruk.org::bd429d58-593d-4fb4-9188-ad7ddf777d09" providerId="AD" clId="Web-{FDB44895-A569-F0DB-17D8-5D19BF464915}" dt="2025-08-12T12:49:32.389" v="2555"/>
        <pc:sldMkLst>
          <pc:docMk/>
          <pc:sldMk cId="817616436" sldId="381"/>
        </pc:sldMkLst>
        <pc:graphicFrameChg chg="mod modGraphic">
          <ac:chgData name="Keith Morgan" userId="S::keith.morgan@prostatecanceruk.org::bd429d58-593d-4fb4-9188-ad7ddf777d09" providerId="AD" clId="Web-{FDB44895-A569-F0DB-17D8-5D19BF464915}" dt="2025-08-12T12:49:32.389" v="2555"/>
          <ac:graphicFrameMkLst>
            <pc:docMk/>
            <pc:sldMk cId="817616436" sldId="381"/>
            <ac:graphicFrameMk id="564" creationId="{7E193FE0-66B2-ED24-7EBF-E1CC7DB86BF6}"/>
          </ac:graphicFrameMkLst>
        </pc:graphicFrameChg>
      </pc:sldChg>
      <pc:sldChg chg="modSp">
        <pc:chgData name="Keith Morgan" userId="S::keith.morgan@prostatecanceruk.org::bd429d58-593d-4fb4-9188-ad7ddf777d09" providerId="AD" clId="Web-{FDB44895-A569-F0DB-17D8-5D19BF464915}" dt="2025-08-12T12:49:15.435" v="2549"/>
        <pc:sldMkLst>
          <pc:docMk/>
          <pc:sldMk cId="3957512648" sldId="382"/>
        </pc:sldMkLst>
        <pc:graphicFrameChg chg="mod modGraphic">
          <ac:chgData name="Keith Morgan" userId="S::keith.morgan@prostatecanceruk.org::bd429d58-593d-4fb4-9188-ad7ddf777d09" providerId="AD" clId="Web-{FDB44895-A569-F0DB-17D8-5D19BF464915}" dt="2025-08-12T12:49:15.435" v="2549"/>
          <ac:graphicFrameMkLst>
            <pc:docMk/>
            <pc:sldMk cId="3957512648" sldId="382"/>
            <ac:graphicFrameMk id="564" creationId="{B27C728A-73D4-8B99-6221-C4377DBC62E2}"/>
          </ac:graphicFrameMkLst>
        </pc:graphicFrameChg>
      </pc:sldChg>
      <pc:sldChg chg="modSp">
        <pc:chgData name="Keith Morgan" userId="S::keith.morgan@prostatecanceruk.org::bd429d58-593d-4fb4-9188-ad7ddf777d09" providerId="AD" clId="Web-{FDB44895-A569-F0DB-17D8-5D19BF464915}" dt="2025-08-12T12:49:07.075" v="2547"/>
        <pc:sldMkLst>
          <pc:docMk/>
          <pc:sldMk cId="3059584940" sldId="383"/>
        </pc:sldMkLst>
        <pc:graphicFrameChg chg="mod modGraphic">
          <ac:chgData name="Keith Morgan" userId="S::keith.morgan@prostatecanceruk.org::bd429d58-593d-4fb4-9188-ad7ddf777d09" providerId="AD" clId="Web-{FDB44895-A569-F0DB-17D8-5D19BF464915}" dt="2025-08-12T12:49:07.075" v="2547"/>
          <ac:graphicFrameMkLst>
            <pc:docMk/>
            <pc:sldMk cId="3059584940" sldId="383"/>
            <ac:graphicFrameMk id="564" creationId="{B8ECE865-5D4D-B13E-82B0-F1005FE92F1A}"/>
          </ac:graphicFrameMkLst>
        </pc:graphicFrameChg>
      </pc:sldChg>
    </pc:docChg>
  </pc:docChgLst>
  <pc:docChgLst>
    <pc:chgData name="Nieve Allen" userId="S::nieve.allen@prostatecanceruk.org::598f2232-dc58-4bf1-9cc4-ef2d1e9837e2" providerId="AD" clId="Web-{13A4677C-BE72-C6EA-16F5-98C6FD3CAA4C}"/>
    <pc:docChg chg="modSld">
      <pc:chgData name="Nieve Allen" userId="S::nieve.allen@prostatecanceruk.org::598f2232-dc58-4bf1-9cc4-ef2d1e9837e2" providerId="AD" clId="Web-{13A4677C-BE72-C6EA-16F5-98C6FD3CAA4C}" dt="2025-09-02T09:59:03.883" v="165"/>
      <pc:docMkLst>
        <pc:docMk/>
      </pc:docMkLst>
      <pc:sldChg chg="modSp">
        <pc:chgData name="Nieve Allen" userId="S::nieve.allen@prostatecanceruk.org::598f2232-dc58-4bf1-9cc4-ef2d1e9837e2" providerId="AD" clId="Web-{13A4677C-BE72-C6EA-16F5-98C6FD3CAA4C}" dt="2025-09-02T09:56:50.372" v="45"/>
        <pc:sldMkLst>
          <pc:docMk/>
          <pc:sldMk cId="4273067018" sldId="371"/>
        </pc:sldMkLst>
        <pc:graphicFrameChg chg="mod modGraphic">
          <ac:chgData name="Nieve Allen" userId="S::nieve.allen@prostatecanceruk.org::598f2232-dc58-4bf1-9cc4-ef2d1e9837e2" providerId="AD" clId="Web-{13A4677C-BE72-C6EA-16F5-98C6FD3CAA4C}" dt="2025-09-02T09:56:50.372" v="45"/>
          <ac:graphicFrameMkLst>
            <pc:docMk/>
            <pc:sldMk cId="4273067018" sldId="371"/>
            <ac:graphicFrameMk id="564" creationId="{781C2C66-F47D-777B-73DA-864898885B18}"/>
          </ac:graphicFrameMkLst>
        </pc:graphicFrameChg>
      </pc:sldChg>
      <pc:sldChg chg="modSp">
        <pc:chgData name="Nieve Allen" userId="S::nieve.allen@prostatecanceruk.org::598f2232-dc58-4bf1-9cc4-ef2d1e9837e2" providerId="AD" clId="Web-{13A4677C-BE72-C6EA-16F5-98C6FD3CAA4C}" dt="2025-09-02T09:57:53.714" v="81"/>
        <pc:sldMkLst>
          <pc:docMk/>
          <pc:sldMk cId="3775689077" sldId="373"/>
        </pc:sldMkLst>
        <pc:graphicFrameChg chg="mod modGraphic">
          <ac:chgData name="Nieve Allen" userId="S::nieve.allen@prostatecanceruk.org::598f2232-dc58-4bf1-9cc4-ef2d1e9837e2" providerId="AD" clId="Web-{13A4677C-BE72-C6EA-16F5-98C6FD3CAA4C}" dt="2025-09-02T09:57:53.714" v="81"/>
          <ac:graphicFrameMkLst>
            <pc:docMk/>
            <pc:sldMk cId="3775689077" sldId="373"/>
            <ac:graphicFrameMk id="564" creationId="{9A366494-CB7E-913A-A82F-10B18CAD9095}"/>
          </ac:graphicFrameMkLst>
        </pc:graphicFrameChg>
      </pc:sldChg>
      <pc:sldChg chg="modSp">
        <pc:chgData name="Nieve Allen" userId="S::nieve.allen@prostatecanceruk.org::598f2232-dc58-4bf1-9cc4-ef2d1e9837e2" providerId="AD" clId="Web-{13A4677C-BE72-C6EA-16F5-98C6FD3CAA4C}" dt="2025-09-02T09:59:03.883" v="165"/>
        <pc:sldMkLst>
          <pc:docMk/>
          <pc:sldMk cId="3059584940" sldId="383"/>
        </pc:sldMkLst>
        <pc:graphicFrameChg chg="mod modGraphic">
          <ac:chgData name="Nieve Allen" userId="S::nieve.allen@prostatecanceruk.org::598f2232-dc58-4bf1-9cc4-ef2d1e9837e2" providerId="AD" clId="Web-{13A4677C-BE72-C6EA-16F5-98C6FD3CAA4C}" dt="2025-09-02T09:59:03.883" v="165"/>
          <ac:graphicFrameMkLst>
            <pc:docMk/>
            <pc:sldMk cId="3059584940" sldId="383"/>
            <ac:graphicFrameMk id="564" creationId="{B8ECE865-5D4D-B13E-82B0-F1005FE92F1A}"/>
          </ac:graphicFrameMkLst>
        </pc:graphicFrameChg>
      </pc:sldChg>
    </pc:docChg>
  </pc:docChgLst>
  <pc:docChgLst>
    <pc:chgData name="Eleanor Darcy" userId="f3e7a960-db94-460f-ae01-37f666094a08" providerId="ADAL" clId="{22B6DE30-2EDE-4B06-A390-E0AA74144128}"/>
    <pc:docChg chg="custSel modSld">
      <pc:chgData name="Eleanor Darcy" userId="f3e7a960-db94-460f-ae01-37f666094a08" providerId="ADAL" clId="{22B6DE30-2EDE-4B06-A390-E0AA74144128}" dt="2025-08-26T15:13:41.807" v="102" actId="313"/>
      <pc:docMkLst>
        <pc:docMk/>
      </pc:docMkLst>
      <pc:sldChg chg="modSp mod">
        <pc:chgData name="Eleanor Darcy" userId="f3e7a960-db94-460f-ae01-37f666094a08" providerId="ADAL" clId="{22B6DE30-2EDE-4B06-A390-E0AA74144128}" dt="2025-08-26T15:13:41.807" v="102" actId="313"/>
        <pc:sldMkLst>
          <pc:docMk/>
          <pc:sldMk cId="0" sldId="270"/>
        </pc:sldMkLst>
        <pc:graphicFrameChg chg="modGraphic">
          <ac:chgData name="Eleanor Darcy" userId="f3e7a960-db94-460f-ae01-37f666094a08" providerId="ADAL" clId="{22B6DE30-2EDE-4B06-A390-E0AA74144128}" dt="2025-08-26T15:13:41.807" v="102" actId="313"/>
          <ac:graphicFrameMkLst>
            <pc:docMk/>
            <pc:sldMk cId="0" sldId="270"/>
            <ac:graphicFrameMk id="564" creationId="{00000000-0000-0000-0000-000000000000}"/>
          </ac:graphicFrameMkLst>
        </pc:graphicFrameChg>
      </pc:sldChg>
      <pc:sldChg chg="modSp mod">
        <pc:chgData name="Eleanor Darcy" userId="f3e7a960-db94-460f-ae01-37f666094a08" providerId="ADAL" clId="{22B6DE30-2EDE-4B06-A390-E0AA74144128}" dt="2025-08-26T15:07:00.287" v="2" actId="13926"/>
        <pc:sldMkLst>
          <pc:docMk/>
          <pc:sldMk cId="2854336351" sldId="353"/>
        </pc:sldMkLst>
        <pc:graphicFrameChg chg="modGraphic">
          <ac:chgData name="Eleanor Darcy" userId="f3e7a960-db94-460f-ae01-37f666094a08" providerId="ADAL" clId="{22B6DE30-2EDE-4B06-A390-E0AA74144128}" dt="2025-08-26T15:06:37.279" v="0" actId="13926"/>
          <ac:graphicFrameMkLst>
            <pc:docMk/>
            <pc:sldMk cId="2854336351" sldId="353"/>
            <ac:graphicFrameMk id="2" creationId="{6796850B-994E-B46A-F443-32FE18CD4825}"/>
          </ac:graphicFrameMkLst>
        </pc:graphicFrameChg>
        <pc:graphicFrameChg chg="modGraphic">
          <ac:chgData name="Eleanor Darcy" userId="f3e7a960-db94-460f-ae01-37f666094a08" providerId="ADAL" clId="{22B6DE30-2EDE-4B06-A390-E0AA74144128}" dt="2025-08-26T15:07:00.287" v="2" actId="13926"/>
          <ac:graphicFrameMkLst>
            <pc:docMk/>
            <pc:sldMk cId="2854336351" sldId="353"/>
            <ac:graphicFrameMk id="6" creationId="{B7FD4AF0-4EBA-E415-632D-6596DA15FD37}"/>
          </ac:graphicFrameMkLst>
        </pc:graphicFrameChg>
      </pc:sldChg>
    </pc:docChg>
  </pc:docChgLst>
  <pc:docChgLst>
    <pc:chgData name="Keith Morgan" userId="S::keith.morgan@prostatecanceruk.org::bd429d58-593d-4fb4-9188-ad7ddf777d09" providerId="AD" clId="Web-{202F696F-48F4-C981-2B94-FCCDA754296F}"/>
    <pc:docChg chg="modSld">
      <pc:chgData name="Keith Morgan" userId="S::keith.morgan@prostatecanceruk.org::bd429d58-593d-4fb4-9188-ad7ddf777d09" providerId="AD" clId="Web-{202F696F-48F4-C981-2B94-FCCDA754296F}" dt="2025-08-06T07:58:48.383" v="41"/>
      <pc:docMkLst>
        <pc:docMk/>
      </pc:docMkLst>
      <pc:sldChg chg="modSp modCm">
        <pc:chgData name="Keith Morgan" userId="S::keith.morgan@prostatecanceruk.org::bd429d58-593d-4fb4-9188-ad7ddf777d09" providerId="AD" clId="Web-{202F696F-48F4-C981-2B94-FCCDA754296F}" dt="2025-08-06T07:58:48.383" v="41"/>
        <pc:sldMkLst>
          <pc:docMk/>
          <pc:sldMk cId="3571132685" sldId="335"/>
        </pc:sldMkLst>
        <pc:extLst>
          <p:ext xmlns:p="http://schemas.openxmlformats.org/presentationml/2006/main" uri="{D6D511B9-2390-475A-947B-AFAB55BFBCF1}">
            <pc226:cmChg xmlns:pc226="http://schemas.microsoft.com/office/powerpoint/2022/06/main/command" chg="mod">
              <pc226:chgData name="Keith Morgan" userId="S::keith.morgan@prostatecanceruk.org::bd429d58-593d-4fb4-9188-ad7ddf777d09" providerId="AD" clId="Web-{202F696F-48F4-C981-2B94-FCCDA754296F}" dt="2025-08-06T07:58:48.383" v="40"/>
              <pc2:cmMkLst xmlns:pc2="http://schemas.microsoft.com/office/powerpoint/2019/9/main/command">
                <pc:docMk/>
                <pc:sldMk cId="3571132685" sldId="335"/>
                <pc2:cmMk id="{5EAC4130-1485-4827-93FB-0FDBB1FB9C9C}"/>
              </pc2:cmMkLst>
            </pc226:cmChg>
            <pc226:cmChg xmlns:pc226="http://schemas.microsoft.com/office/powerpoint/2022/06/main/command" chg="mod">
              <pc226:chgData name="Keith Morgan" userId="S::keith.morgan@prostatecanceruk.org::bd429d58-593d-4fb4-9188-ad7ddf777d09" providerId="AD" clId="Web-{202F696F-48F4-C981-2B94-FCCDA754296F}" dt="2025-08-06T07:58:45.461" v="22"/>
              <pc2:cmMkLst xmlns:pc2="http://schemas.microsoft.com/office/powerpoint/2019/9/main/command">
                <pc:docMk/>
                <pc:sldMk cId="3571132685" sldId="335"/>
                <pc2:cmMk id="{8BAA9062-F672-4697-AFB0-8DBD3C3D87F6}"/>
              </pc2:cmMkLst>
            </pc226:cmChg>
            <pc226:cmChg xmlns:pc226="http://schemas.microsoft.com/office/powerpoint/2022/06/main/command" chg="mod">
              <pc226:chgData name="Keith Morgan" userId="S::keith.morgan@prostatecanceruk.org::bd429d58-593d-4fb4-9188-ad7ddf777d09" providerId="AD" clId="Web-{202F696F-48F4-C981-2B94-FCCDA754296F}" dt="2025-08-06T07:58:48.383" v="40"/>
              <pc2:cmMkLst xmlns:pc2="http://schemas.microsoft.com/office/powerpoint/2019/9/main/command">
                <pc:docMk/>
                <pc:sldMk cId="3571132685" sldId="335"/>
                <pc2:cmMk id="{6823D3C1-2ECC-4D00-AB12-EC831497A4A0}"/>
              </pc2:cmMkLst>
            </pc226:cmChg>
          </p:ext>
        </pc:extLst>
      </pc:sldChg>
    </pc:docChg>
  </pc:docChgLst>
  <pc:docChgLst>
    <pc:chgData name="Lauren Golding" userId="S::lauren.golding@prostatecanceruk.org::c036d7e3-283e-48d2-9725-70b0fb3d4fd0" providerId="AD" clId="Web-{2B2C3E5F-9589-DC13-EF58-CE77E9597D56}"/>
    <pc:docChg chg="mod">
      <pc:chgData name="Lauren Golding" userId="S::lauren.golding@prostatecanceruk.org::c036d7e3-283e-48d2-9725-70b0fb3d4fd0" providerId="AD" clId="Web-{2B2C3E5F-9589-DC13-EF58-CE77E9597D56}" dt="2025-08-29T15:34:26.751" v="0"/>
      <pc:docMkLst>
        <pc:docMk/>
      </pc:docMkLst>
    </pc:docChg>
  </pc:docChgLst>
  <pc:docChgLst>
    <pc:chgData name="Keith Morgan" userId="bd429d58-593d-4fb4-9188-ad7ddf777d09" providerId="ADAL" clId="{D39044BF-DD34-4C85-8B8F-C8407A899E26}"/>
    <pc:docChg chg="undo custSel addSld delSld modSld">
      <pc:chgData name="Keith Morgan" userId="bd429d58-593d-4fb4-9188-ad7ddf777d09" providerId="ADAL" clId="{D39044BF-DD34-4C85-8B8F-C8407A899E26}" dt="2025-08-05T16:33:22.776" v="403" actId="14734"/>
      <pc:docMkLst>
        <pc:docMk/>
      </pc:docMkLst>
      <pc:sldChg chg="modSp add del mod setBg">
        <pc:chgData name="Keith Morgan" userId="bd429d58-593d-4fb4-9188-ad7ddf777d09" providerId="ADAL" clId="{D39044BF-DD34-4C85-8B8F-C8407A899E26}" dt="2025-08-05T15:45:11.643" v="8"/>
        <pc:sldMkLst>
          <pc:docMk/>
          <pc:sldMk cId="2782600153" sldId="257"/>
        </pc:sldMkLst>
        <pc:spChg chg="mod">
          <ac:chgData name="Keith Morgan" userId="bd429d58-593d-4fb4-9188-ad7ddf777d09" providerId="ADAL" clId="{D39044BF-DD34-4C85-8B8F-C8407A899E26}" dt="2025-08-05T15:44:59.755" v="7"/>
          <ac:spMkLst>
            <pc:docMk/>
            <pc:sldMk cId="2782600153" sldId="257"/>
            <ac:spMk id="8" creationId="{A45E8C55-30E1-60A8-8A51-F90C98556234}"/>
          </ac:spMkLst>
        </pc:spChg>
        <pc:spChg chg="mod">
          <ac:chgData name="Keith Morgan" userId="bd429d58-593d-4fb4-9188-ad7ddf777d09" providerId="ADAL" clId="{D39044BF-DD34-4C85-8B8F-C8407A899E26}" dt="2025-08-05T15:44:58.847" v="4" actId="1076"/>
          <ac:spMkLst>
            <pc:docMk/>
            <pc:sldMk cId="2782600153" sldId="257"/>
            <ac:spMk id="10" creationId="{917C7622-3AAB-3412-8031-28449CCCC556}"/>
          </ac:spMkLst>
        </pc:spChg>
      </pc:sldChg>
      <pc:sldChg chg="add">
        <pc:chgData name="Keith Morgan" userId="bd429d58-593d-4fb4-9188-ad7ddf777d09" providerId="ADAL" clId="{D39044BF-DD34-4C85-8B8F-C8407A899E26}" dt="2025-08-05T15:46:31.129" v="11"/>
        <pc:sldMkLst>
          <pc:docMk/>
          <pc:sldMk cId="1378954432" sldId="259"/>
        </pc:sldMkLst>
      </pc:sldChg>
      <pc:sldChg chg="modSp mod">
        <pc:chgData name="Keith Morgan" userId="bd429d58-593d-4fb4-9188-ad7ddf777d09" providerId="ADAL" clId="{D39044BF-DD34-4C85-8B8F-C8407A899E26}" dt="2025-08-05T16:26:59.461" v="232" actId="20577"/>
        <pc:sldMkLst>
          <pc:docMk/>
          <pc:sldMk cId="0" sldId="270"/>
        </pc:sldMkLst>
        <pc:graphicFrameChg chg="mod modGraphic">
          <ac:chgData name="Keith Morgan" userId="bd429d58-593d-4fb4-9188-ad7ddf777d09" providerId="ADAL" clId="{D39044BF-DD34-4C85-8B8F-C8407A899E26}" dt="2025-08-05T16:26:59.461" v="232" actId="20577"/>
          <ac:graphicFrameMkLst>
            <pc:docMk/>
            <pc:sldMk cId="0" sldId="270"/>
            <ac:graphicFrameMk id="564" creationId="{00000000-0000-0000-0000-000000000000}"/>
          </ac:graphicFrameMkLst>
        </pc:graphicFrameChg>
      </pc:sldChg>
      <pc:sldChg chg="modSp mod modCm">
        <pc:chgData name="Keith Morgan" userId="bd429d58-593d-4fb4-9188-ad7ddf777d09" providerId="ADAL" clId="{D39044BF-DD34-4C85-8B8F-C8407A899E26}" dt="2025-08-05T16:09:27.147" v="142" actId="20577"/>
        <pc:sldMkLst>
          <pc:docMk/>
          <pc:sldMk cId="988793452" sldId="334"/>
        </pc:sldMkLst>
        <pc:extLst>
          <p:ext xmlns:p="http://schemas.openxmlformats.org/presentationml/2006/main" uri="{D6D511B9-2390-475A-947B-AFAB55BFBCF1}">
            <pc226:cmChg xmlns:pc226="http://schemas.microsoft.com/office/powerpoint/2022/06/main/command" chg="mod">
              <pc226:chgData name="Keith Morgan" userId="bd429d58-593d-4fb4-9188-ad7ddf777d09" providerId="ADAL" clId="{D39044BF-DD34-4C85-8B8F-C8407A899E26}" dt="2025-08-05T16:09:27.147" v="142" actId="20577"/>
              <pc2:cmMkLst xmlns:pc2="http://schemas.microsoft.com/office/powerpoint/2019/9/main/command">
                <pc:docMk/>
                <pc:sldMk cId="988793452" sldId="334"/>
                <pc2:cmMk id="{7AFC9ADF-8AEF-43BD-A3A6-5452CE7B3C54}"/>
              </pc2:cmMkLst>
            </pc226:cmChg>
          </p:ext>
        </pc:extLst>
      </pc:sldChg>
      <pc:sldChg chg="del">
        <pc:chgData name="Keith Morgan" userId="bd429d58-593d-4fb4-9188-ad7ddf777d09" providerId="ADAL" clId="{D39044BF-DD34-4C85-8B8F-C8407A899E26}" dt="2025-08-05T15:48:03.436" v="16" actId="47"/>
        <pc:sldMkLst>
          <pc:docMk/>
          <pc:sldMk cId="1675011411" sldId="337"/>
        </pc:sldMkLst>
      </pc:sldChg>
      <pc:sldChg chg="modSp mod">
        <pc:chgData name="Keith Morgan" userId="bd429d58-593d-4fb4-9188-ad7ddf777d09" providerId="ADAL" clId="{D39044BF-DD34-4C85-8B8F-C8407A899E26}" dt="2025-08-05T15:55:26.835" v="96" actId="20577"/>
        <pc:sldMkLst>
          <pc:docMk/>
          <pc:sldMk cId="2854336351" sldId="353"/>
        </pc:sldMkLst>
        <pc:spChg chg="mod">
          <ac:chgData name="Keith Morgan" userId="bd429d58-593d-4fb4-9188-ad7ddf777d09" providerId="ADAL" clId="{D39044BF-DD34-4C85-8B8F-C8407A899E26}" dt="2025-08-05T15:53:45.160" v="58" actId="1076"/>
          <ac:spMkLst>
            <pc:docMk/>
            <pc:sldMk cId="2854336351" sldId="353"/>
            <ac:spMk id="3" creationId="{C3A3BC07-05A9-5642-5E41-3A8020D7837D}"/>
          </ac:spMkLst>
        </pc:spChg>
        <pc:graphicFrameChg chg="mod modGraphic">
          <ac:chgData name="Keith Morgan" userId="bd429d58-593d-4fb4-9188-ad7ddf777d09" providerId="ADAL" clId="{D39044BF-DD34-4C85-8B8F-C8407A899E26}" dt="2025-08-05T15:55:26.835" v="96" actId="20577"/>
          <ac:graphicFrameMkLst>
            <pc:docMk/>
            <pc:sldMk cId="2854336351" sldId="353"/>
            <ac:graphicFrameMk id="2" creationId="{6796850B-994E-B46A-F443-32FE18CD4825}"/>
          </ac:graphicFrameMkLst>
        </pc:graphicFrameChg>
      </pc:sldChg>
      <pc:sldChg chg="modSp mod">
        <pc:chgData name="Keith Morgan" userId="bd429d58-593d-4fb4-9188-ad7ddf777d09" providerId="ADAL" clId="{D39044BF-DD34-4C85-8B8F-C8407A899E26}" dt="2025-08-05T15:56:42.892" v="102" actId="1076"/>
        <pc:sldMkLst>
          <pc:docMk/>
          <pc:sldMk cId="1857983810" sldId="356"/>
        </pc:sldMkLst>
        <pc:spChg chg="mod">
          <ac:chgData name="Keith Morgan" userId="bd429d58-593d-4fb4-9188-ad7ddf777d09" providerId="ADAL" clId="{D39044BF-DD34-4C85-8B8F-C8407A899E26}" dt="2025-08-05T15:56:03.851" v="99" actId="1076"/>
          <ac:spMkLst>
            <pc:docMk/>
            <pc:sldMk cId="1857983810" sldId="356"/>
            <ac:spMk id="3" creationId="{D1876021-7E90-5028-B1AF-31A0FDC61B35}"/>
          </ac:spMkLst>
        </pc:spChg>
        <pc:graphicFrameChg chg="mod">
          <ac:chgData name="Keith Morgan" userId="bd429d58-593d-4fb4-9188-ad7ddf777d09" providerId="ADAL" clId="{D39044BF-DD34-4C85-8B8F-C8407A899E26}" dt="2025-08-05T15:56:35.301" v="101" actId="1076"/>
          <ac:graphicFrameMkLst>
            <pc:docMk/>
            <pc:sldMk cId="1857983810" sldId="356"/>
            <ac:graphicFrameMk id="2" creationId="{B6620B0A-D91E-12C1-EA22-C7A4830C8CC9}"/>
          </ac:graphicFrameMkLst>
        </pc:graphicFrameChg>
        <pc:graphicFrameChg chg="mod modGraphic">
          <ac:chgData name="Keith Morgan" userId="bd429d58-593d-4fb4-9188-ad7ddf777d09" providerId="ADAL" clId="{D39044BF-DD34-4C85-8B8F-C8407A899E26}" dt="2025-08-05T15:56:42.892" v="102" actId="1076"/>
          <ac:graphicFrameMkLst>
            <pc:docMk/>
            <pc:sldMk cId="1857983810" sldId="356"/>
            <ac:graphicFrameMk id="6" creationId="{5E4F3D0E-911F-302F-34B5-F1320E7C6CC5}"/>
          </ac:graphicFrameMkLst>
        </pc:graphicFrameChg>
      </pc:sldChg>
      <pc:sldChg chg="modSp mod">
        <pc:chgData name="Keith Morgan" userId="bd429d58-593d-4fb4-9188-ad7ddf777d09" providerId="ADAL" clId="{D39044BF-DD34-4C85-8B8F-C8407A899E26}" dt="2025-08-05T15:57:02.276" v="103" actId="14734"/>
        <pc:sldMkLst>
          <pc:docMk/>
          <pc:sldMk cId="982800940" sldId="357"/>
        </pc:sldMkLst>
        <pc:graphicFrameChg chg="modGraphic">
          <ac:chgData name="Keith Morgan" userId="bd429d58-593d-4fb4-9188-ad7ddf777d09" providerId="ADAL" clId="{D39044BF-DD34-4C85-8B8F-C8407A899E26}" dt="2025-08-05T15:57:02.276" v="103" actId="14734"/>
          <ac:graphicFrameMkLst>
            <pc:docMk/>
            <pc:sldMk cId="982800940" sldId="357"/>
            <ac:graphicFrameMk id="7" creationId="{E2A6938E-09B9-7E41-7521-29DE966B6520}"/>
          </ac:graphicFrameMkLst>
        </pc:graphicFrameChg>
      </pc:sldChg>
      <pc:sldChg chg="modSp mod modCm">
        <pc:chgData name="Keith Morgan" userId="bd429d58-593d-4fb4-9188-ad7ddf777d09" providerId="ADAL" clId="{D39044BF-DD34-4C85-8B8F-C8407A899E26}" dt="2025-08-05T15:52:27.980" v="51" actId="14100"/>
        <pc:sldMkLst>
          <pc:docMk/>
          <pc:sldMk cId="1694164507" sldId="359"/>
        </pc:sldMkLst>
        <pc:spChg chg="mod">
          <ac:chgData name="Keith Morgan" userId="bd429d58-593d-4fb4-9188-ad7ddf777d09" providerId="ADAL" clId="{D39044BF-DD34-4C85-8B8F-C8407A899E26}" dt="2025-08-05T15:51:46.502" v="47" actId="313"/>
          <ac:spMkLst>
            <pc:docMk/>
            <pc:sldMk cId="1694164507" sldId="359"/>
            <ac:spMk id="4" creationId="{9F8CA001-04A5-327F-0AF5-72EBA5A55157}"/>
          </ac:spMkLst>
        </pc:spChg>
        <pc:spChg chg="mod">
          <ac:chgData name="Keith Morgan" userId="bd429d58-593d-4fb4-9188-ad7ddf777d09" providerId="ADAL" clId="{D39044BF-DD34-4C85-8B8F-C8407A899E26}" dt="2025-08-05T15:52:27.980" v="51" actId="14100"/>
          <ac:spMkLst>
            <pc:docMk/>
            <pc:sldMk cId="1694164507" sldId="359"/>
            <ac:spMk id="6" creationId="{349F5407-D844-5F29-7327-27C9E9EAF4EB}"/>
          </ac:spMkLst>
        </pc:spChg>
        <pc:extLst>
          <p:ext xmlns:p="http://schemas.openxmlformats.org/presentationml/2006/main" uri="{D6D511B9-2390-475A-947B-AFAB55BFBCF1}">
            <pc226:cmChg xmlns:pc226="http://schemas.microsoft.com/office/powerpoint/2022/06/main/command" chg="mod">
              <pc226:chgData name="Keith Morgan" userId="bd429d58-593d-4fb4-9188-ad7ddf777d09" providerId="ADAL" clId="{D39044BF-DD34-4C85-8B8F-C8407A899E26}" dt="2025-08-05T15:51:46.502" v="47" actId="313"/>
              <pc2:cmMkLst xmlns:pc2="http://schemas.microsoft.com/office/powerpoint/2019/9/main/command">
                <pc:docMk/>
                <pc:sldMk cId="1694164507" sldId="359"/>
                <pc2:cmMk id="{9C90DCE1-AAC9-4024-9413-9E0D91EE21C0}"/>
              </pc2:cmMkLst>
            </pc226:cmChg>
          </p:ext>
        </pc:extLst>
      </pc:sldChg>
      <pc:sldChg chg="del">
        <pc:chgData name="Keith Morgan" userId="bd429d58-593d-4fb4-9188-ad7ddf777d09" providerId="ADAL" clId="{D39044BF-DD34-4C85-8B8F-C8407A899E26}" dt="2025-08-05T15:45:20.128" v="9" actId="47"/>
        <pc:sldMkLst>
          <pc:docMk/>
          <pc:sldMk cId="2619678134" sldId="362"/>
        </pc:sldMkLst>
      </pc:sldChg>
      <pc:sldChg chg="del">
        <pc:chgData name="Keith Morgan" userId="bd429d58-593d-4fb4-9188-ad7ddf777d09" providerId="ADAL" clId="{D39044BF-DD34-4C85-8B8F-C8407A899E26}" dt="2025-08-05T15:46:34.325" v="12" actId="47"/>
        <pc:sldMkLst>
          <pc:docMk/>
          <pc:sldMk cId="676891998" sldId="364"/>
        </pc:sldMkLst>
      </pc:sldChg>
      <pc:sldChg chg="del">
        <pc:chgData name="Keith Morgan" userId="bd429d58-593d-4fb4-9188-ad7ddf777d09" providerId="ADAL" clId="{D39044BF-DD34-4C85-8B8F-C8407A899E26}" dt="2025-08-05T15:46:36.083" v="13" actId="47"/>
        <pc:sldMkLst>
          <pc:docMk/>
          <pc:sldMk cId="4210876214" sldId="365"/>
        </pc:sldMkLst>
      </pc:sldChg>
      <pc:sldChg chg="del">
        <pc:chgData name="Keith Morgan" userId="bd429d58-593d-4fb4-9188-ad7ddf777d09" providerId="ADAL" clId="{D39044BF-DD34-4C85-8B8F-C8407A899E26}" dt="2025-08-05T15:46:37.928" v="14" actId="47"/>
        <pc:sldMkLst>
          <pc:docMk/>
          <pc:sldMk cId="2928153859" sldId="366"/>
        </pc:sldMkLst>
      </pc:sldChg>
      <pc:sldChg chg="modSp mod">
        <pc:chgData name="Keith Morgan" userId="bd429d58-593d-4fb4-9188-ad7ddf777d09" providerId="ADAL" clId="{D39044BF-DD34-4C85-8B8F-C8407A899E26}" dt="2025-08-05T16:27:11.023" v="235"/>
        <pc:sldMkLst>
          <pc:docMk/>
          <pc:sldMk cId="3315754130" sldId="369"/>
        </pc:sldMkLst>
        <pc:graphicFrameChg chg="mod modGraphic">
          <ac:chgData name="Keith Morgan" userId="bd429d58-593d-4fb4-9188-ad7ddf777d09" providerId="ADAL" clId="{D39044BF-DD34-4C85-8B8F-C8407A899E26}" dt="2025-08-05T16:27:11.023" v="235"/>
          <ac:graphicFrameMkLst>
            <pc:docMk/>
            <pc:sldMk cId="3315754130" sldId="369"/>
            <ac:graphicFrameMk id="564" creationId="{AFA21B0F-A551-6A61-391B-B098B7DDD475}"/>
          </ac:graphicFrameMkLst>
        </pc:graphicFrameChg>
      </pc:sldChg>
      <pc:sldChg chg="modSp mod">
        <pc:chgData name="Keith Morgan" userId="bd429d58-593d-4fb4-9188-ad7ddf777d09" providerId="ADAL" clId="{D39044BF-DD34-4C85-8B8F-C8407A899E26}" dt="2025-08-05T16:28:42.406" v="308" actId="14734"/>
        <pc:sldMkLst>
          <pc:docMk/>
          <pc:sldMk cId="4273067018" sldId="371"/>
        </pc:sldMkLst>
        <pc:graphicFrameChg chg="mod modGraphic">
          <ac:chgData name="Keith Morgan" userId="bd429d58-593d-4fb4-9188-ad7ddf777d09" providerId="ADAL" clId="{D39044BF-DD34-4C85-8B8F-C8407A899E26}" dt="2025-08-05T16:28:42.406" v="308" actId="14734"/>
          <ac:graphicFrameMkLst>
            <pc:docMk/>
            <pc:sldMk cId="4273067018" sldId="371"/>
            <ac:graphicFrameMk id="564" creationId="{781C2C66-F47D-777B-73DA-864898885B18}"/>
          </ac:graphicFrameMkLst>
        </pc:graphicFrameChg>
      </pc:sldChg>
      <pc:sldChg chg="modSp mod">
        <pc:chgData name="Keith Morgan" userId="bd429d58-593d-4fb4-9188-ad7ddf777d09" providerId="ADAL" clId="{D39044BF-DD34-4C85-8B8F-C8407A899E26}" dt="2025-08-05T16:29:16.740" v="350" actId="20577"/>
        <pc:sldMkLst>
          <pc:docMk/>
          <pc:sldMk cId="3775689077" sldId="373"/>
        </pc:sldMkLst>
        <pc:graphicFrameChg chg="mod modGraphic">
          <ac:chgData name="Keith Morgan" userId="bd429d58-593d-4fb4-9188-ad7ddf777d09" providerId="ADAL" clId="{D39044BF-DD34-4C85-8B8F-C8407A899E26}" dt="2025-08-05T16:29:16.740" v="350" actId="20577"/>
          <ac:graphicFrameMkLst>
            <pc:docMk/>
            <pc:sldMk cId="3775689077" sldId="373"/>
            <ac:graphicFrameMk id="564" creationId="{9A366494-CB7E-913A-A82F-10B18CAD9095}"/>
          </ac:graphicFrameMkLst>
        </pc:graphicFrameChg>
      </pc:sldChg>
      <pc:sldChg chg="modSp mod">
        <pc:chgData name="Keith Morgan" userId="bd429d58-593d-4fb4-9188-ad7ddf777d09" providerId="ADAL" clId="{D39044BF-DD34-4C85-8B8F-C8407A899E26}" dt="2025-08-05T16:30:49.641" v="396" actId="20577"/>
        <pc:sldMkLst>
          <pc:docMk/>
          <pc:sldMk cId="2084031643" sldId="377"/>
        </pc:sldMkLst>
        <pc:graphicFrameChg chg="mod modGraphic">
          <ac:chgData name="Keith Morgan" userId="bd429d58-593d-4fb4-9188-ad7ddf777d09" providerId="ADAL" clId="{D39044BF-DD34-4C85-8B8F-C8407A899E26}" dt="2025-08-05T16:30:49.641" v="396" actId="20577"/>
          <ac:graphicFrameMkLst>
            <pc:docMk/>
            <pc:sldMk cId="2084031643" sldId="377"/>
            <ac:graphicFrameMk id="564" creationId="{DFE79610-9C4C-EA9C-DE8D-CC104DB74D2D}"/>
          </ac:graphicFrameMkLst>
        </pc:graphicFrameChg>
      </pc:sldChg>
      <pc:sldChg chg="add">
        <pc:chgData name="Keith Morgan" userId="bd429d58-593d-4fb4-9188-ad7ddf777d09" providerId="ADAL" clId="{D39044BF-DD34-4C85-8B8F-C8407A899E26}" dt="2025-08-05T15:45:42.177" v="10"/>
        <pc:sldMkLst>
          <pc:docMk/>
          <pc:sldMk cId="1102454997" sldId="378"/>
        </pc:sldMkLst>
      </pc:sldChg>
      <pc:sldChg chg="modSp add mod modNotesTx">
        <pc:chgData name="Keith Morgan" userId="bd429d58-593d-4fb4-9188-ad7ddf777d09" providerId="ADAL" clId="{D39044BF-DD34-4C85-8B8F-C8407A899E26}" dt="2025-08-05T15:48:29.506" v="25" actId="20577"/>
        <pc:sldMkLst>
          <pc:docMk/>
          <pc:sldMk cId="1284839440" sldId="379"/>
        </pc:sldMkLst>
      </pc:sldChg>
      <pc:sldChg chg="addSp delSp modSp add mod">
        <pc:chgData name="Keith Morgan" userId="bd429d58-593d-4fb4-9188-ad7ddf777d09" providerId="ADAL" clId="{D39044BF-DD34-4C85-8B8F-C8407A899E26}" dt="2025-08-05T16:27:15.853" v="236"/>
        <pc:sldMkLst>
          <pc:docMk/>
          <pc:sldMk cId="1441429590" sldId="380"/>
        </pc:sldMkLst>
        <pc:graphicFrameChg chg="mod">
          <ac:chgData name="Keith Morgan" userId="bd429d58-593d-4fb4-9188-ad7ddf777d09" providerId="ADAL" clId="{D39044BF-DD34-4C85-8B8F-C8407A899E26}" dt="2025-08-05T16:27:15.853" v="236"/>
          <ac:graphicFrameMkLst>
            <pc:docMk/>
            <pc:sldMk cId="1441429590" sldId="380"/>
            <ac:graphicFrameMk id="564" creationId="{9AF2100F-BFB5-FC65-5FB0-AD5F26D9233F}"/>
          </ac:graphicFrameMkLst>
        </pc:graphicFrameChg>
      </pc:sldChg>
      <pc:sldChg chg="modSp add mod">
        <pc:chgData name="Keith Morgan" userId="bd429d58-593d-4fb4-9188-ad7ddf777d09" providerId="ADAL" clId="{D39044BF-DD34-4C85-8B8F-C8407A899E26}" dt="2025-08-05T16:27:21.670" v="237"/>
        <pc:sldMkLst>
          <pc:docMk/>
          <pc:sldMk cId="817616436" sldId="381"/>
        </pc:sldMkLst>
        <pc:graphicFrameChg chg="mod modGraphic">
          <ac:chgData name="Keith Morgan" userId="bd429d58-593d-4fb4-9188-ad7ddf777d09" providerId="ADAL" clId="{D39044BF-DD34-4C85-8B8F-C8407A899E26}" dt="2025-08-05T16:27:21.670" v="237"/>
          <ac:graphicFrameMkLst>
            <pc:docMk/>
            <pc:sldMk cId="817616436" sldId="381"/>
            <ac:graphicFrameMk id="564" creationId="{7E193FE0-66B2-ED24-7EBF-E1CC7DB86BF6}"/>
          </ac:graphicFrameMkLst>
        </pc:graphicFrameChg>
      </pc:sldChg>
      <pc:sldChg chg="modSp add mod">
        <pc:chgData name="Keith Morgan" userId="bd429d58-593d-4fb4-9188-ad7ddf777d09" providerId="ADAL" clId="{D39044BF-DD34-4C85-8B8F-C8407A899E26}" dt="2025-08-05T16:28:54.069" v="309"/>
        <pc:sldMkLst>
          <pc:docMk/>
          <pc:sldMk cId="3957512648" sldId="382"/>
        </pc:sldMkLst>
        <pc:graphicFrameChg chg="mod modGraphic">
          <ac:chgData name="Keith Morgan" userId="bd429d58-593d-4fb4-9188-ad7ddf777d09" providerId="ADAL" clId="{D39044BF-DD34-4C85-8B8F-C8407A899E26}" dt="2025-08-05T16:28:54.069" v="309"/>
          <ac:graphicFrameMkLst>
            <pc:docMk/>
            <pc:sldMk cId="3957512648" sldId="382"/>
            <ac:graphicFrameMk id="564" creationId="{B27C728A-73D4-8B99-6221-C4377DBC62E2}"/>
          </ac:graphicFrameMkLst>
        </pc:graphicFrameChg>
      </pc:sldChg>
      <pc:sldChg chg="modSp add mod">
        <pc:chgData name="Keith Morgan" userId="bd429d58-593d-4fb4-9188-ad7ddf777d09" providerId="ADAL" clId="{D39044BF-DD34-4C85-8B8F-C8407A899E26}" dt="2025-08-05T16:29:32.902" v="351"/>
        <pc:sldMkLst>
          <pc:docMk/>
          <pc:sldMk cId="3059584940" sldId="383"/>
        </pc:sldMkLst>
        <pc:graphicFrameChg chg="mod modGraphic">
          <ac:chgData name="Keith Morgan" userId="bd429d58-593d-4fb4-9188-ad7ddf777d09" providerId="ADAL" clId="{D39044BF-DD34-4C85-8B8F-C8407A899E26}" dt="2025-08-05T16:29:32.902" v="351"/>
          <ac:graphicFrameMkLst>
            <pc:docMk/>
            <pc:sldMk cId="3059584940" sldId="383"/>
            <ac:graphicFrameMk id="564" creationId="{B8ECE865-5D4D-B13E-82B0-F1005FE92F1A}"/>
          </ac:graphicFrameMkLst>
        </pc:graphicFrameChg>
      </pc:sldChg>
      <pc:sldChg chg="modSp add mod">
        <pc:chgData name="Keith Morgan" userId="bd429d58-593d-4fb4-9188-ad7ddf777d09" providerId="ADAL" clId="{D39044BF-DD34-4C85-8B8F-C8407A899E26}" dt="2025-08-05T16:32:57.529" v="398" actId="20577"/>
        <pc:sldMkLst>
          <pc:docMk/>
          <pc:sldMk cId="1085569266" sldId="384"/>
        </pc:sldMkLst>
        <pc:graphicFrameChg chg="mod modGraphic">
          <ac:chgData name="Keith Morgan" userId="bd429d58-593d-4fb4-9188-ad7ddf777d09" providerId="ADAL" clId="{D39044BF-DD34-4C85-8B8F-C8407A899E26}" dt="2025-08-05T16:32:57.529" v="398" actId="20577"/>
          <ac:graphicFrameMkLst>
            <pc:docMk/>
            <pc:sldMk cId="1085569266" sldId="384"/>
            <ac:graphicFrameMk id="564" creationId="{8283F6B3-0D9E-3B17-F80C-55DD07E37E1B}"/>
          </ac:graphicFrameMkLst>
        </pc:graphicFrameChg>
      </pc:sldChg>
      <pc:sldChg chg="modSp add mod">
        <pc:chgData name="Keith Morgan" userId="bd429d58-593d-4fb4-9188-ad7ddf777d09" providerId="ADAL" clId="{D39044BF-DD34-4C85-8B8F-C8407A899E26}" dt="2025-08-05T16:33:22.776" v="403" actId="14734"/>
        <pc:sldMkLst>
          <pc:docMk/>
          <pc:sldMk cId="1820456497" sldId="385"/>
        </pc:sldMkLst>
        <pc:graphicFrameChg chg="mod modGraphic">
          <ac:chgData name="Keith Morgan" userId="bd429d58-593d-4fb4-9188-ad7ddf777d09" providerId="ADAL" clId="{D39044BF-DD34-4C85-8B8F-C8407A899E26}" dt="2025-08-05T16:33:22.776" v="403" actId="14734"/>
          <ac:graphicFrameMkLst>
            <pc:docMk/>
            <pc:sldMk cId="1820456497" sldId="385"/>
            <ac:graphicFrameMk id="564" creationId="{4234DFA4-1334-3C55-59B5-36A89CAD96EC}"/>
          </ac:graphicFrameMkLst>
        </pc:graphicFrameChg>
      </pc:sldChg>
      <pc:sldChg chg="addSp delSp add del mod">
        <pc:chgData name="Keith Morgan" userId="bd429d58-593d-4fb4-9188-ad7ddf777d09" providerId="ADAL" clId="{D39044BF-DD34-4C85-8B8F-C8407A899E26}" dt="2025-08-05T16:20:18.161" v="172" actId="47"/>
        <pc:sldMkLst>
          <pc:docMk/>
          <pc:sldMk cId="2140613272" sldId="386"/>
        </pc:sldMkLst>
      </pc:sldChg>
      <pc:sldChg chg="modSp add mod">
        <pc:chgData name="Keith Morgan" userId="bd429d58-593d-4fb4-9188-ad7ddf777d09" providerId="ADAL" clId="{D39044BF-DD34-4C85-8B8F-C8407A899E26}" dt="2025-08-05T16:33:12.664" v="402" actId="6549"/>
        <pc:sldMkLst>
          <pc:docMk/>
          <pc:sldMk cId="3318792674" sldId="387"/>
        </pc:sldMkLst>
      </pc:sldChg>
      <pc:sldMasterChg chg="delSldLayout">
        <pc:chgData name="Keith Morgan" userId="bd429d58-593d-4fb4-9188-ad7ddf777d09" providerId="ADAL" clId="{D39044BF-DD34-4C85-8B8F-C8407A899E26}" dt="2025-08-05T15:46:37.928" v="14" actId="47"/>
        <pc:sldMasterMkLst>
          <pc:docMk/>
          <pc:sldMasterMk cId="323032216" sldId="2147483660"/>
        </pc:sldMasterMkLst>
        <pc:sldLayoutChg chg="del">
          <pc:chgData name="Keith Morgan" userId="bd429d58-593d-4fb4-9188-ad7ddf777d09" providerId="ADAL" clId="{D39044BF-DD34-4C85-8B8F-C8407A899E26}" dt="2025-08-05T15:46:37.928" v="14" actId="47"/>
          <pc:sldLayoutMkLst>
            <pc:docMk/>
            <pc:sldMasterMk cId="323032216" sldId="2147483660"/>
            <pc:sldLayoutMk cId="1903110858" sldId="2147483694"/>
          </pc:sldLayoutMkLst>
        </pc:sldLayoutChg>
      </pc:sldMasterChg>
    </pc:docChg>
  </pc:docChgLst>
</pc:chgInfo>
</file>

<file path=ppt/comments/modernComment_17A_41B620D5.xml><?xml version="1.0" encoding="utf-8"?>
<p188:cmLst xmlns:a="http://schemas.openxmlformats.org/drawingml/2006/main" xmlns:r="http://schemas.openxmlformats.org/officeDocument/2006/relationships" xmlns:p188="http://schemas.microsoft.com/office/powerpoint/2018/8/main">
  <p188:cm id="{EF918835-027E-48D2-8608-EC4852D0949B}" authorId="{7564DF20-BCCB-61F2-3D90-7EAC87DDD862}" created="2025-08-07T13:51:41.632">
    <ac:deMkLst xmlns:ac="http://schemas.microsoft.com/office/drawing/2013/main/command">
      <pc:docMk xmlns:pc="http://schemas.microsoft.com/office/powerpoint/2013/main/command"/>
      <pc:sldMk xmlns:pc="http://schemas.microsoft.com/office/powerpoint/2013/main/command" cId="1102454997" sldId="378"/>
      <ac:spMk id="10" creationId="{6FC1D47D-E6B2-7313-9837-A6302F13F955}"/>
    </ac:deMkLst>
    <p188:replyLst>
      <p188:reply id="{1533D59D-14DD-403A-A407-E9608940A24B}" authorId="{34EB68EF-FBAB-2F53-6E11-CEF0ABBF2E7E}" created="2025-08-07T14:24:04.540">
        <p188:txBody>
          <a:bodyPr/>
          <a:lstStyle/>
          <a:p>
            <a:r>
              <a:rPr lang="en-US"/>
              <a:t>Thanks - changed</a:t>
            </a:r>
          </a:p>
        </p188:txBody>
      </p188:reply>
    </p188:replyLst>
    <p188:txBody>
      <a:bodyPr/>
      <a:lstStyle/>
      <a:p>
        <a:r>
          <a:rPr lang="en-GB"/>
          <a:t>More research</a:t>
        </a:r>
      </a:p>
    </p188:txBody>
    <p188:extLst>
      <p:ext xmlns:p="http://schemas.openxmlformats.org/presentationml/2006/main" uri="{57CB4572-C831-44C2-8A1C-0ADB6CCDFE69}">
        <p223:reactions xmlns:p223="http://schemas.microsoft.com/office/powerpoint/2022/03/main">
          <p223:rxn type="👍">
            <p223:instance time="2025-08-07T14:23:56.602" authorId="{34EB68EF-FBAB-2F53-6E11-CEF0ABBF2E7E}"/>
          </p223:rxn>
        </p223:reactions>
      </p:ext>
    </p188:extLst>
  </p188:cm>
</p188:cmLst>
</file>

<file path=ppt/comments/modernComment_17C_55EA7856.xml><?xml version="1.0" encoding="utf-8"?>
<p188:cmLst xmlns:a="http://schemas.openxmlformats.org/drawingml/2006/main" xmlns:r="http://schemas.openxmlformats.org/officeDocument/2006/relationships" xmlns:p188="http://schemas.microsoft.com/office/powerpoint/2018/8/main">
  <p188:cm id="{B45053BC-3A24-4A23-B0F7-653479AF01CA}" authorId="{D4D28E9D-BF73-8E67-589D-7DB12658C58D}" created="2025-08-26T13:50:50.247">
    <ac:deMkLst xmlns:ac="http://schemas.microsoft.com/office/drawing/2013/main/command">
      <pc:docMk xmlns:pc="http://schemas.microsoft.com/office/powerpoint/2013/main/command"/>
      <pc:sldMk xmlns:pc="http://schemas.microsoft.com/office/powerpoint/2013/main/command" cId="1441429590" sldId="380"/>
      <ac:graphicFrameMk id="564" creationId="{9AF2100F-BFB5-FC65-5FB0-AD5F26D9233F}"/>
    </ac:deMkLst>
    <p188:txBody>
      <a:bodyPr/>
      <a:lstStyle/>
      <a:p>
        <a:r>
          <a:rPr lang="en-GB"/>
          <a:t>Have notes for this</a:t>
        </a:r>
      </a:p>
    </p188:txBody>
  </p188:cm>
</p188:cmLst>
</file>

<file path=ppt/comments/modernComment_18A_B120CA46.xml><?xml version="1.0" encoding="utf-8"?>
<p188:cmLst xmlns:a="http://schemas.openxmlformats.org/drawingml/2006/main" xmlns:r="http://schemas.openxmlformats.org/officeDocument/2006/relationships" xmlns:p188="http://schemas.microsoft.com/office/powerpoint/2018/8/main">
  <p188:cm id="{7EF67A5F-D5A1-456B-A4AA-17AC81B069BD}" authorId="{62B7863E-19DD-C700-83B2-521B0CAA15BB}" created="2025-07-16T17:13:23.144">
    <ac:txMkLst xmlns:ac="http://schemas.microsoft.com/office/drawing/2013/main/command">
      <pc:docMk xmlns:pc="http://schemas.microsoft.com/office/powerpoint/2013/main/command"/>
      <pc:sldMk xmlns:pc="http://schemas.microsoft.com/office/powerpoint/2013/main/command" cId="2971716166" sldId="394"/>
      <ac:graphicFrameMk id="7" creationId="{7DEF1DC1-8807-C73E-9631-A4799CAF40F6}"/>
      <ac:tblMk/>
      <ac:tcMk rowId="4130683998" colId="2975553871"/>
      <ac:txMk cp="0">
        <ac:context len="1" hash="13"/>
      </ac:txMk>
    </ac:txMkLst>
    <p188:pos x="4792337" y="1303662"/>
    <p188:txBody>
      <a:bodyPr/>
      <a:lstStyle/>
      <a:p>
        <a:r>
          <a:rPr lang="en-GB"/>
          <a:t> I think moving 'model' to address treatment parity activity to year 3, would align well with year 3 delivery of PROMS study (mission 3). This means that working group will have site of not just Trust data findings but also have insight on side effects and experience of treatment journey (mission 3), which will be important as treatment anxiety and regret may form key barriers to treatment from patient side</a:t>
        </a:r>
      </a:p>
    </p188:txBody>
    <p188:extLst>
      <p:ext xmlns:p="http://schemas.openxmlformats.org/presentationml/2006/main" uri="{57CB4572-C831-44C2-8A1C-0ADB6CCDFE69}">
        <p223:reactions xmlns:p223="http://schemas.microsoft.com/office/powerpoint/2022/03/main">
          <p223:rxn type="👍">
            <p223:instance time="2025-07-18T09:15:28.417" authorId="{34EB68EF-FBAB-2F53-6E11-CEF0ABBF2E7E}"/>
          </p223:rxn>
        </p223:reactions>
      </p:ext>
    </p188:extLst>
  </p188:cm>
</p188:cmLst>
</file>

<file path=ppt/comments/modernComment_161_AA21B75F.xml><?xml version="1.0" encoding="utf-8"?>
<p188:cmLst xmlns:a="http://schemas.openxmlformats.org/drawingml/2006/main" xmlns:r="http://schemas.openxmlformats.org/officeDocument/2006/relationships" xmlns:p188="http://schemas.microsoft.com/office/powerpoint/2018/8/main">
  <p188:cm id="{1341AF67-045F-4FA0-A84F-39A5296CDD5B}" authorId="{D4D28E9D-BF73-8E67-589D-7DB12658C58D}" created="2025-07-17T12:31:01.905">
    <ac:deMkLst xmlns:ac="http://schemas.microsoft.com/office/drawing/2013/main/command">
      <pc:docMk xmlns:pc="http://schemas.microsoft.com/office/powerpoint/2013/main/command"/>
      <pc:sldMk xmlns:pc="http://schemas.microsoft.com/office/powerpoint/2013/main/command" cId="2854336351" sldId="353"/>
      <ac:graphicFrameMk id="2" creationId="{6796850B-994E-B46A-F443-32FE18CD4825}"/>
    </ac:deMkLst>
    <p188:replyLst>
      <p188:reply id="{C3167F7A-AA65-49BA-9CFF-13CB31967470}" authorId="{2E444BE1-43C4-C975-5D18-039CF9908D1A}" created="2025-07-25T12:39:32.412">
        <p188:txBody>
          <a:bodyPr/>
          <a:lstStyle/>
          <a:p>
            <a:r>
              <a:rPr lang="en-GB"/>
              <a:t>Some other organisations to consider working with/work more with in addition:
-Melanin Medics: an organisation that promotes racial diversity within Medicine and widening aspirations. The 'largest intergenerational network of black medical students and doctors in the UK'. 
-British Caribbean Doctors &amp; Dentists Association (BCDD)
-African and Caribbean Societies at Universities across the nation</a:t>
            </a:r>
          </a:p>
        </p188:txBody>
        <p188:extLst>
          <p:ext xmlns:p="http://schemas.openxmlformats.org/presentationml/2006/main" uri="{57CB4572-C831-44C2-8A1C-0ADB6CCDFE69}">
            <p223:reactions xmlns:p223="http://schemas.microsoft.com/office/powerpoint/2022/03/main">
              <p223:rxn type="👍">
                <p223:instance time="2025-08-07T11:02:51.586" authorId="{34EB68EF-FBAB-2F53-6E11-CEF0ABBF2E7E}"/>
              </p223:rxn>
            </p223:reactions>
          </p:ext>
        </p188:extLst>
      </p188:reply>
    </p188:replyLst>
    <p188:txBody>
      <a:bodyPr/>
      <a:lstStyle/>
      <a:p>
        <a:r>
          <a:rPr lang="en-GB"/>
          <a:t>10,000 Intern Foundation Programme </a:t>
        </a:r>
      </a:p>
    </p188:txBody>
  </p188:cm>
  <p188:cm id="{E25E140C-0DD3-4783-BCFE-D854450F6AF6}" authorId="{2E444BE1-43C4-C975-5D18-039CF9908D1A}" created="2025-07-25T12:23:15.092">
    <ac:txMkLst xmlns:ac="http://schemas.microsoft.com/office/drawing/2013/main/command">
      <pc:docMk xmlns:pc="http://schemas.microsoft.com/office/powerpoint/2013/main/command"/>
      <pc:sldMk xmlns:pc="http://schemas.microsoft.com/office/powerpoint/2013/main/command" cId="2854336351" sldId="353"/>
      <ac:graphicFrameMk id="2" creationId="{6796850B-994E-B46A-F443-32FE18CD4825}"/>
      <ac:tblMk/>
      <ac:tcMk rowId="2454771733" colId="2790488855"/>
      <ac:txMk cp="62" len="12">
        <ac:context len="162" hash="2687800136"/>
      </ac:txMk>
    </ac:txMkLst>
    <p188:pos x="1575661" y="2169762"/>
    <p188:txBody>
      <a:bodyPr/>
      <a:lstStyle/>
      <a:p>
        <a:r>
          <a:rPr lang="en-GB"/>
          <a:t>Could potentially collaborate/partner with 'YouTubeBlack' and Black creators. Healthcare professionals are increasingly using social media platforms to put out educational content. I know YouTube in particular has launched a verification system to avoid misinformation.</a:t>
        </a:r>
      </a:p>
    </p188:txBody>
    <p188:extLst>
      <p:ext xmlns:p="http://schemas.openxmlformats.org/presentationml/2006/main" uri="{57CB4572-C831-44C2-8A1C-0ADB6CCDFE69}">
        <p223:reactions xmlns:p223="http://schemas.microsoft.com/office/powerpoint/2022/03/main">
          <p223:rxn type="👍">
            <p223:instance time="2025-08-07T11:03:04.962" authorId="{34EB68EF-FBAB-2F53-6E11-CEF0ABBF2E7E}"/>
          </p223:rxn>
        </p223:reactions>
      </p:ext>
    </p188:extLst>
  </p188:cm>
</p188:cmLst>
</file>

<file path=ppt/comments/modernComment_167_64FAE61B.xml><?xml version="1.0" encoding="utf-8"?>
<p188:cmLst xmlns:a="http://schemas.openxmlformats.org/drawingml/2006/main" xmlns:r="http://schemas.openxmlformats.org/officeDocument/2006/relationships" xmlns:p188="http://schemas.microsoft.com/office/powerpoint/2018/8/main">
  <p188:cm id="{09781C0A-AE83-4515-AD41-6DDEA928CEF7}" authorId="{C158309D-3A73-61DC-64C6-70732EA9D7A8}" created="2025-07-21T10:38:20.530">
    <ac:deMkLst xmlns:ac="http://schemas.microsoft.com/office/drawing/2013/main/command">
      <pc:docMk xmlns:pc="http://schemas.microsoft.com/office/powerpoint/2013/main/command"/>
      <pc:sldMk xmlns:pc="http://schemas.microsoft.com/office/powerpoint/2013/main/command" cId="1694164507" sldId="359"/>
      <ac:spMk id="4" creationId="{9F8CA001-04A5-327F-0AF5-72EBA5A55157}"/>
    </ac:deMkLst>
    <p188:txBody>
      <a:bodyPr/>
      <a:lstStyle/>
      <a:p>
        <a:r>
          <a:rPr lang="en-GB"/>
          <a:t>Taken from our Positive Change Action Framework - I've just copied and pasted, not focused on formatting. Use as you wish</a:t>
        </a:r>
      </a:p>
    </p188:txBody>
    <p188:extLst>
      <p:ext xmlns:p="http://schemas.openxmlformats.org/presentationml/2006/main" uri="{57CB4572-C831-44C2-8A1C-0ADB6CCDFE69}">
        <p223:reactions xmlns:p223="http://schemas.microsoft.com/office/powerpoint/2022/03/main">
          <p223:rxn type="👍">
            <p223:instance time="2025-07-21T15:10:47.486" authorId="{34EB68EF-FBAB-2F53-6E11-CEF0ABBF2E7E}"/>
          </p223:rxn>
        </p223:reactions>
      </p:ext>
    </p188:extLst>
  </p188:cm>
  <p188:cm id="{9C90DCE1-AAC9-4024-9413-9E0D91EE21C0}" authorId="{03C9B25E-8F85-11A2-52EB-299B380912A4}" created="2025-07-22T15:17:04.175">
    <ac:txMkLst xmlns:ac="http://schemas.microsoft.com/office/drawing/2013/main/command">
      <pc:docMk xmlns:pc="http://schemas.microsoft.com/office/powerpoint/2013/main/command"/>
      <pc:sldMk xmlns:pc="http://schemas.microsoft.com/office/powerpoint/2013/main/command" cId="1694164507" sldId="359"/>
      <ac:spMk id="4" creationId="{9F8CA001-04A5-327F-0AF5-72EBA5A55157}"/>
      <ac:txMk cp="391" len="5">
        <ac:context len="564" hash="3070543333"/>
      </ac:txMk>
    </ac:txMkLst>
    <p188:pos x="2598615" y="3516923"/>
    <p188:replyLst>
      <p188:reply id="{F2067CE5-8DAA-42D2-A1F7-76D165FFFDEA}" authorId="{C158309D-3A73-61DC-64C6-70732EA9D7A8}" created="2025-08-04T11:36:09.990">
        <p188:txBody>
          <a:bodyPr/>
          <a:lstStyle/>
          <a:p>
            <a:r>
              <a:rPr lang="en-GB"/>
              <a:t>Have amended.</a:t>
            </a:r>
          </a:p>
        </p188:txBody>
      </p188:reply>
    </p188:replyLst>
    <p188:txBody>
      <a:bodyPr/>
      <a:lstStyle/>
      <a:p>
        <a:r>
          <a:rPr lang="en-GB"/>
          <a:t>Is it based on 'individual' needs, or on ethnicity, cultural, and social relevance? This then allows the follow on of 'an organisation that thrives on diverse thinking and inclusion...</a:t>
        </a:r>
      </a:p>
    </p188:txBody>
  </p188:cm>
</p188:cmLst>
</file>

<file path=ppt/comments/modernComment_170_1AEDA561.xml><?xml version="1.0" encoding="utf-8"?>
<p188:cmLst xmlns:a="http://schemas.openxmlformats.org/drawingml/2006/main" xmlns:r="http://schemas.openxmlformats.org/officeDocument/2006/relationships" xmlns:p188="http://schemas.microsoft.com/office/powerpoint/2018/8/main">
  <p188:cm id="{9623D969-519C-4AE8-AC6F-756BAD599D6A}" authorId="{2E444BE1-43C4-C975-5D18-039CF9908D1A}" created="2025-07-22T16:28:13.379">
    <pc:sldMkLst xmlns:pc="http://schemas.microsoft.com/office/powerpoint/2013/main/command">
      <pc:docMk/>
      <pc:sldMk cId="451781985" sldId="368"/>
    </pc:sldMkLst>
    <p188:replyLst>
      <p188:reply id="{3D816DA1-1DFB-4A9E-9CDE-368DA1697C1F}" authorId="{9FB72D23-9DCE-EDED-F118-4673732DDF7F}" created="2025-08-29T14:39:46.110">
        <p188:txBody>
          <a:bodyPr/>
          <a:lstStyle/>
          <a:p>
            <a:r>
              <a:rPr lang="en-GB"/>
              <a:t>These are great additions, do we have references? Or are they insights from our internal research? </a:t>
            </a:r>
          </a:p>
        </p188:txBody>
      </p188:reply>
      <p188:reply id="{EA0FC25B-9210-41F2-8361-F0B0A4A117BF}" authorId="{2E444BE1-43C4-C975-5D18-039CF9908D1A}" created="2025-08-29T15:23:47.952">
        <p188:txBody>
          <a:bodyPr/>
          <a:lstStyle/>
          <a:p>
            <a:r>
              <a:rPr lang="en-GB"/>
              <a:t>These are insights from my experience of working within the medical field and general conversations outside of this. I can look up references to support this and add in.</a:t>
            </a:r>
          </a:p>
        </p188:txBody>
      </p188:reply>
      <p188:reply id="{1B6C91E0-396A-4B78-9A65-2298FF6AD867}" authorId="{D039AA5B-22FD-DE79-8B91-86E30DE78694}" created="2025-08-29T15:34:26.751">
        <p188:txBody>
          <a:bodyPr/>
          <a:lstStyle/>
          <a:p>
            <a:r>
              <a:rPr lang="en-GB"/>
              <a:t>I think your lived experience is more than enough to inform the comms strategy, thank you</a:t>
            </a:r>
          </a:p>
        </p188:txBody>
        <p188:extLst>
          <p:ext xmlns:p="http://schemas.openxmlformats.org/presentationml/2006/main" uri="{57CB4572-C831-44C2-8A1C-0ADB6CCDFE69}">
            <p223:reactions xmlns:p223="http://schemas.microsoft.com/office/powerpoint/2022/03/main">
              <p223:rxn type="👍">
                <p223:instance time="2025-08-29T15:44:50.795" authorId="{2E444BE1-43C4-C975-5D18-039CF9908D1A}"/>
              </p223:rxn>
            </p223:reactions>
          </p:ext>
        </p188:extLst>
      </p188:reply>
    </p188:replyLst>
    <p188:txBody>
      <a:bodyPr/>
      <a:lstStyle/>
      <a:p>
        <a:r>
          <a:rPr lang="en-GB"/>
          <a:t>To add to barriers: 
-Medical mistrust due to historical events that negatively impacted the Black community and as a result, Black men are reluctant to seek care/utilise Healthcare services. 
-Institutional racism/Systemic racism
-Could we potentially add to the last barrier, incomplete understanding could partly be due to low participation rate of Black men in research and trials as a consequence of medical mistrust and researcher bias - not recognising the need to include Black men. 
-To add to lack of information, skills and knowledge amongst medical practitioners: partly due to lack of representation in medical curriculums (undergraduate and postgraduate training).</a:t>
        </a:r>
      </a:p>
    </p188:txBody>
  </p188:cm>
</p188:cmLst>
</file>

<file path=ppt/comments/modernComment_184_3765D499.xml><?xml version="1.0" encoding="utf-8"?>
<p188:cmLst xmlns:a="http://schemas.openxmlformats.org/drawingml/2006/main" xmlns:r="http://schemas.openxmlformats.org/officeDocument/2006/relationships" xmlns:p188="http://schemas.microsoft.com/office/powerpoint/2018/8/main">
  <p188:cm id="{D30D79F7-1096-4662-98AA-27FE0C2206C3}" authorId="{2E444BE1-43C4-C975-5D18-039CF9908D1A}" created="2025-07-25T11:26:52.431">
    <ac:txMkLst xmlns:ac="http://schemas.microsoft.com/office/drawing/2013/main/command">
      <pc:docMk xmlns:pc="http://schemas.microsoft.com/office/powerpoint/2013/main/command"/>
      <pc:sldMk xmlns:pc="http://schemas.microsoft.com/office/powerpoint/2013/main/command" cId="929420441" sldId="388"/>
      <ac:graphicFrameMk id="6" creationId="{C710F44E-F4B1-85DE-EA05-B7E42E5FDD96}"/>
      <ac:tblMk/>
      <ac:tcMk rowId="1794472783" colId="3022236290"/>
      <ac:txMk cp="8" len="39">
        <ac:context len="120" hash="2537952582"/>
      </ac:txMk>
    </ac:txMkLst>
    <p188:pos x="4571999" y="4249118"/>
    <p188:replyLst>
      <p188:reply id="{1C3CC834-0BD9-453B-A74A-D3B297AA591C}" authorId="{34EB68EF-FBAB-2F53-6E11-CEF0ABBF2E7E}" created="2025-08-07T14:22:59.038">
        <p188:txBody>
          <a:bodyPr/>
          <a:lstStyle/>
          <a:p>
            <a:r>
              <a:rPr lang="en-US"/>
              <a:t>Agree with the point on ease of access. RE newsletter - main concern is raising and maintaining expectations. Also not sure on demand for a resource. For now let's measure demand of microsite visits and see where we go from there.</a:t>
            </a:r>
          </a:p>
        </p188:txBody>
      </p188:reply>
    </p188:replyLst>
    <p188:txBody>
      <a:bodyPr/>
      <a:lstStyle/>
      <a:p>
        <a:r>
          <a:rPr lang="en-GB"/>
          <a:t>Whereabouts will this sit on the main site? I think it's important to ensure it's quick and easy to navigate to this new microsite and not have to go through too many headings or click multiple times to get to the microsite. I think it would be good to have it as one of the main headings under the 'Menu' when you first go on to PC UK's homepage.
Also, do you think it would be helpful to introduce a BHE newsletter if there isn't one already? It could go out monthly or quarterly perhaps?</a:t>
        </a:r>
      </a:p>
    </p188:txBody>
  </p188:cm>
  <p188:cm id="{4AF2A8D7-4D1C-4D8F-9046-47E89B48984D}" authorId="{0E5212FC-6EEE-BA46-3D3E-25AA34728E3F}" created="2025-08-07T09:40:44.394">
    <ac:txMkLst xmlns:ac="http://schemas.microsoft.com/office/drawing/2013/main/command">
      <pc:docMk xmlns:pc="http://schemas.microsoft.com/office/powerpoint/2013/main/command"/>
      <pc:sldMk xmlns:pc="http://schemas.microsoft.com/office/powerpoint/2013/main/command" cId="929420441" sldId="388"/>
      <ac:graphicFrameMk id="6" creationId="{C710F44E-F4B1-85DE-EA05-B7E42E5FDD96}"/>
      <ac:tblMk/>
      <ac:tcMk rowId="2383388692" colId="3022236290"/>
      <ac:txMk cp="11" len="36">
        <ac:context len="48" hash="1023169469"/>
      </ac:txMk>
    </ac:txMkLst>
    <p188:pos x="5307067" y="854265"/>
    <p188:replyLst>
      <p188:reply id="{1F615007-66E9-4B80-A402-362477B4D1EE}" authorId="{34EB68EF-FBAB-2F53-6E11-CEF0ABBF2E7E}" created="2025-08-07T14:23:29.117">
        <p188:txBody>
          <a:bodyPr/>
          <a:lstStyle/>
          <a:p>
            <a:r>
              <a:rPr lang="en-US"/>
              <a:t>This will be in the strategic plan on its way.</a:t>
            </a:r>
          </a:p>
        </p188:txBody>
      </p188:reply>
    </p188:replyLst>
    <p188:txBody>
      <a:bodyPr/>
      <a:lstStyle/>
      <a:p>
        <a:r>
          <a:rPr lang="en-GB"/>
          <a:t>Is there more detail about what this entails?</a:t>
        </a:r>
      </a:p>
    </p188:txBody>
  </p188:cm>
  <p188:cm id="{9841F8D1-DE4E-4DD7-B3DD-8330D4B8E2FB}" authorId="{0E5212FC-6EEE-BA46-3D3E-25AA34728E3F}" created="2025-08-07T09:44:41.119">
    <ac:txMkLst xmlns:ac="http://schemas.microsoft.com/office/drawing/2013/main/command">
      <pc:docMk xmlns:pc="http://schemas.microsoft.com/office/powerpoint/2013/main/command"/>
      <pc:sldMk xmlns:pc="http://schemas.microsoft.com/office/powerpoint/2013/main/command" cId="929420441" sldId="388"/>
      <ac:graphicFrameMk id="6" creationId="{C710F44E-F4B1-85DE-EA05-B7E42E5FDD96}"/>
      <ac:tblMk/>
      <ac:tcMk rowId="378269211" colId="3022236290"/>
      <ac:txMk cp="0" len="203">
        <ac:context len="204" hash="3121995847"/>
      </ac:txMk>
    </ac:txMkLst>
    <p188:pos x="6069067" y="3045015"/>
    <p188:replyLst>
      <p188:reply id="{EDB1DF55-5053-43F4-9C47-9FABF26F63EA}" authorId="{34EB68EF-FBAB-2F53-6E11-CEF0ABBF2E7E}" created="2025-08-07T14:07:11.046">
        <p188:txBody>
          <a:bodyPr/>
          <a:lstStyle/>
          <a:p>
            <a:r>
              <a:rPr lang="en-US"/>
              <a:t>I think that fits perfectly with the Black Health Equity National Network we will set-up (Hub-Regional Hub - spoke model). Will make sure this is included in the design. Thanks.</a:t>
            </a:r>
          </a:p>
        </p188:txBody>
      </p188:reply>
    </p188:replyLst>
    <p188:txBody>
      <a:bodyPr/>
      <a:lstStyle/>
      <a:p>
        <a:r>
          <a:rPr lang="en-GB"/>
          <a:t>Tie to government strategy of ‘Hospital to Community’
I think we could act as a convener, and part-funder, of community initiatives which act as an effective steward into statutory services such as health care. This would involve paying community workers to work directly with men helping them organise themselves to attend medical appointments etc. This would help drive up treatment rates where differences appear in areas of greater deprivation or alienation from healthcare. 
</a:t>
        </a:r>
      </a:p>
    </p188:txBody>
    <p188:extLst>
      <p:ext xmlns:p="http://schemas.openxmlformats.org/presentationml/2006/main" uri="{57CB4572-C831-44C2-8A1C-0ADB6CCDFE69}">
        <p223:reactions xmlns:p223="http://schemas.microsoft.com/office/powerpoint/2022/03/main">
          <p223:rxn type="👍">
            <p223:instance time="2025-08-07T14:07:13.296" authorId="{34EB68EF-FBAB-2F53-6E11-CEF0ABBF2E7E}"/>
          </p223:rxn>
        </p223:reactions>
      </p:ext>
    </p188:extLst>
  </p188:cm>
</p188:cmLst>
</file>

<file path=ppt/comments/modernComment_185_79711027.xml><?xml version="1.0" encoding="utf-8"?>
<p188:cmLst xmlns:a="http://schemas.openxmlformats.org/drawingml/2006/main" xmlns:r="http://schemas.openxmlformats.org/officeDocument/2006/relationships" xmlns:p188="http://schemas.microsoft.com/office/powerpoint/2018/8/main">
  <p188:cm id="{6CF10680-5FF4-4D6C-BD22-EDFFFD74A21D}" authorId="{E850EA72-E7A2-8F76-F21B-B1BD253F75B7}" created="2025-07-16T15:59:27.926">
    <ac:txMkLst xmlns:ac="http://schemas.microsoft.com/office/drawing/2013/main/command">
      <pc:docMk xmlns:pc="http://schemas.microsoft.com/office/powerpoint/2013/main/command"/>
      <pc:sldMk xmlns:pc="http://schemas.microsoft.com/office/powerpoint/2013/main/command" cId="2037452839" sldId="389"/>
      <ac:graphicFrameMk id="6" creationId="{9607C20E-E8F1-0A22-4019-EE1FCA4BEFD4}"/>
      <ac:tblMk/>
      <ac:tcMk rowId="1794472783" colId="3022236290"/>
      <ac:txMk cp="45" len="9">
        <ac:context len="119" hash="518417465"/>
      </ac:txMk>
    </ac:txMkLst>
    <p188:pos x="4994413" y="4191000"/>
    <p188:txBody>
      <a:bodyPr/>
      <a:lstStyle/>
      <a:p>
        <a:r>
          <a:rPr lang="en-US"/>
          <a:t>changed from 'researchers' to 'analysts'</a:t>
        </a:r>
      </a:p>
    </p188:txBody>
    <p188:extLst>
      <p:ext xmlns:p="http://schemas.openxmlformats.org/presentationml/2006/main" uri="{57CB4572-C831-44C2-8A1C-0ADB6CCDFE69}">
        <p223:reactions xmlns:p223="http://schemas.microsoft.com/office/powerpoint/2022/03/main">
          <p223:rxn type="👍">
            <p223:instance time="2025-07-17T10:28:41.214" authorId="{34EB68EF-FBAB-2F53-6E11-CEF0ABBF2E7E}"/>
          </p223:rxn>
        </p223:reactions>
      </p:ext>
    </p188:extLst>
  </p188:cm>
  <p188:cm id="{AD19806D-81EF-442B-89F4-9371E4CCC7F0}" authorId="{62B7863E-19DD-C700-83B2-521B0CAA15BB}" created="2025-07-16T19:07:13.994">
    <ac:txMkLst xmlns:ac="http://schemas.microsoft.com/office/drawing/2013/main/command">
      <pc:docMk xmlns:pc="http://schemas.microsoft.com/office/powerpoint/2013/main/command"/>
      <pc:sldMk xmlns:pc="http://schemas.microsoft.com/office/powerpoint/2013/main/command" cId="2037452839" sldId="389"/>
      <ac:graphicFrameMk id="2" creationId="{45336602-EE34-5D3B-D36E-5987A94DC77B}"/>
      <ac:tblMk/>
      <ac:tcMk rowId="2984361483" colId="2790488855"/>
      <ac:txMk cp="0" len="108">
        <ac:context len="109" hash="3430640131"/>
      </ac:txMk>
    </ac:txMkLst>
    <p188:pos x="5278915" y="2928650"/>
    <p188:replyLst>
      <p188:reply id="{740E8F45-F8E5-484A-BBCC-529B1D80B993}" authorId="{34EB68EF-FBAB-2F53-6E11-CEF0ABBF2E7E}" created="2025-07-17T10:28:36.433">
        <p188:txBody>
          <a:bodyPr/>
          <a:lstStyle/>
          <a:p>
            <a:r>
              <a:rPr lang="en-US"/>
              <a:t>Yes, please is this a new activity to add or can it be written into existing list of Enhanced BAU or New Activities list?</a:t>
            </a:r>
          </a:p>
        </p188:txBody>
      </p188:reply>
      <p188:reply id="{5B2BE8B7-9ADA-4CA0-A525-CC218F04BB55}" authorId="{62B7863E-19DD-C700-83B2-521B0CAA15BB}" created="2025-07-17T11:03:05.481">
        <p188:txBody>
          <a:bodyPr/>
          <a:lstStyle/>
          <a:p>
            <a:r>
              <a:rPr lang="en-US"/>
              <a:t>I think it can be part of enhancing BAU</a:t>
            </a:r>
          </a:p>
        </p188:txBody>
        <p188:extLst>
          <p:ext xmlns:p="http://schemas.openxmlformats.org/presentationml/2006/main" uri="{57CB4572-C831-44C2-8A1C-0ADB6CCDFE69}">
            <p223:reactions xmlns:p223="http://schemas.microsoft.com/office/powerpoint/2022/03/main">
              <p223:rxn type="👍">
                <p223:instance time="2025-07-17T11:13:59.695" authorId="{34EB68EF-FBAB-2F53-6E11-CEF0ABBF2E7E}"/>
              </p223:rxn>
            </p223:reactions>
          </p:ext>
        </p188:extLst>
      </p188:reply>
      <p188:reply id="{75CC1CC0-4E3F-4632-B97B-A4896276FE4E}" authorId="{2E444BE1-43C4-C975-5D18-039CF9908D1A}" created="2025-07-25T13:24:58.713">
        <p188:txBody>
          <a:bodyPr/>
          <a:lstStyle/>
          <a:p>
            <a:r>
              <a:rPr lang="en-GB"/>
              <a:t>I think it would be great to collaborate with ACLT (African Caribbean Leukaemia Trust) in some way who face a similar challenge in that there is a shortage or Black blood donors. Can we explore the reasons why Black people are not as willing to participate in research and register to be donors (blood and organ)?
'Black Blood Matters', Disney and NHS Blood and Transplant recently collaborated on a short film and campaign to raise awareness about the need for more Black blood donors. You could potentially do something similar and have a joint recruitment drive event.</a:t>
            </a:r>
          </a:p>
        </p188:txBody>
      </p188:reply>
    </p188:replyLst>
    <p188:txBody>
      <a:bodyPr/>
      <a:lstStyle/>
      <a:p>
        <a:r>
          <a:rPr lang="en-US"/>
          <a:t>Policy and D&amp;E work on NICE drug appraisals where we comment on representation/lack thereof. I think it would be great to pull all that work to demonstrate appropriateness of treatment for Black men and encourage work related to PPI (by providing positive examples). Also a chance to spotlight great practice in clinical trials and clinical teams which include relatively high % of Black men enrolled to trials. I am happy to work on this.</a:t>
        </a:r>
      </a:p>
    </p188:txBody>
  </p188:cm>
  <p188:cm id="{DF773570-A990-49AE-8B9A-A74BD36F1FF5}" authorId="{62B7863E-19DD-C700-83B2-521B0CAA15BB}" created="2025-07-17T08:48:30.257">
    <ac:txMkLst xmlns:ac="http://schemas.microsoft.com/office/drawing/2013/main/command">
      <pc:docMk xmlns:pc="http://schemas.microsoft.com/office/powerpoint/2013/main/command"/>
      <pc:sldMk xmlns:pc="http://schemas.microsoft.com/office/powerpoint/2013/main/command" cId="2037452839" sldId="389"/>
      <ac:graphicFrameMk id="6" creationId="{9607C20E-E8F1-0A22-4019-EE1FCA4BEFD4}"/>
      <ac:tblMk/>
      <ac:tcMk rowId="1794472783" colId="3022236290"/>
      <ac:txMk cp="0" len="118">
        <ac:context len="119" hash="518417465"/>
      </ac:txMk>
    </ac:txMkLst>
    <p188:pos x="5361214" y="4558392"/>
    <p188:replyLst>
      <p188:reply id="{B187E873-AB63-4C72-A9D9-708A7B7C348C}" authorId="{34EB68EF-FBAB-2F53-6E11-CEF0ABBF2E7E}" created="2025-07-17T10:29:14.998">
        <p188:txBody>
          <a:bodyPr/>
          <a:lstStyle/>
          <a:p>
            <a:r>
              <a:rPr lang="en-US"/>
              <a:t>Excellent!</a:t>
            </a:r>
          </a:p>
        </p188:txBody>
      </p188:reply>
      <p188:reply id="{2035466F-4C49-4C73-889B-C5124B11A4C0}" authorId="{2E444BE1-43C4-C975-5D18-039CF9908D1A}" created="2025-07-25T13:52:35.410">
        <p188:txBody>
          <a:bodyPr/>
          <a:lstStyle/>
          <a:p>
            <a:r>
              <a:rPr lang="en-GB"/>
              <a:t>Is it possible to also include some data on Black men with a mixed background? 
For example, a man with a mixed Black and White background how do we stratify their risk? Thinking from a patient's perspective, where do they fall when it comes to the 1 in 4 risk and 1 in 8 risk? I'm wondering what a Black man of mixed background will be thinking when he sees both of these statistics. Ultimately, the hope is that he will engage with Healthcare services and go along and book an appointment with a GP to have a consultation.</a:t>
            </a:r>
          </a:p>
        </p188:txBody>
      </p188:reply>
    </p188:replyLst>
    <p188:txBody>
      <a:bodyPr/>
      <a:lstStyle/>
      <a:p>
        <a:r>
          <a:rPr lang="en-US"/>
          <a:t>We have a growing body of real-world evidence on Black men, particularly in the last 10 years but for the best source of evidence we need to pick key themes and data that allows us to get the most out of this global community of real-world data analysts. I'm happy to formulate some questions and form meetings that could help focus this work. </a:t>
        </a:r>
      </a:p>
    </p188:txBody>
    <p188:extLst>
      <p:ext xmlns:p="http://schemas.openxmlformats.org/presentationml/2006/main" uri="{57CB4572-C831-44C2-8A1C-0ADB6CCDFE69}">
        <p223:reactions xmlns:p223="http://schemas.microsoft.com/office/powerpoint/2022/03/main">
          <p223:rxn type="👍">
            <p223:instance time="2025-07-21T15:07:00.290" authorId="{34EB68EF-FBAB-2F53-6E11-CEF0ABBF2E7E}"/>
          </p223:rxn>
        </p223:reactions>
      </p:ext>
    </p188:extLst>
  </p188:cm>
  <p188:cm id="{E091FBC9-B82E-44CB-8FB7-EAB23379586F}" authorId="{0E5212FC-6EEE-BA46-3D3E-25AA34728E3F}" created="2025-07-22T07:56:11.456">
    <ac:txMkLst xmlns:ac="http://schemas.microsoft.com/office/drawing/2013/main/command">
      <pc:docMk xmlns:pc="http://schemas.microsoft.com/office/powerpoint/2013/main/command"/>
      <pc:sldMk xmlns:pc="http://schemas.microsoft.com/office/powerpoint/2013/main/command" cId="2037452839" sldId="389"/>
      <ac:graphicFrameMk id="2" creationId="{45336602-EE34-5D3B-D36E-5987A94DC77B}"/>
      <ac:tblMk/>
      <ac:tcMk rowId="433215883" colId="2790488855"/>
      <ac:txMk cp="0" len="157">
        <ac:context len="158" hash="3317492211"/>
      </ac:txMk>
    </ac:txMkLst>
    <p188:pos x="5414754" y="836293"/>
    <p188:txBody>
      <a:bodyPr/>
      <a:lstStyle/>
      <a:p>
        <a:r>
          <a:rPr lang="en-GB"/>
          <a:t>Recommend changing this to :
Influence local practice &amp; local pathways by incorporating risk, rights, and options for Black men into our programmes for health care professionals
As BHE has/will feature in Improvement Programmes too</a:t>
        </a:r>
      </a:p>
    </p188:txBody>
  </p188:cm>
  <p188:cm id="{2032ED5F-5694-42D6-BCFC-85488A971A4D}" authorId="{2E444BE1-43C4-C975-5D18-039CF9908D1A}" created="2025-07-25T13:01:10.460">
    <ac:txMkLst xmlns:ac="http://schemas.microsoft.com/office/drawing/2013/main/command">
      <pc:docMk xmlns:pc="http://schemas.microsoft.com/office/powerpoint/2013/main/command"/>
      <pc:sldMk xmlns:pc="http://schemas.microsoft.com/office/powerpoint/2013/main/command" cId="2037452839" sldId="389"/>
      <ac:graphicFrameMk id="6" creationId="{9607C20E-E8F1-0A22-4019-EE1FCA4BEFD4}"/>
      <ac:tblMk/>
      <ac:tcMk rowId="62293161" colId="3022236290"/>
      <ac:txMk cp="47" len="15">
        <ac:context len="158" hash="3028895409"/>
      </ac:txMk>
    </ac:txMkLst>
    <p188:pos x="942813" y="2053525"/>
    <p188:txBody>
      <a:bodyPr/>
      <a:lstStyle/>
      <a:p>
        <a:r>
          <a:rPr lang="en-GB"/>
          <a:t>Bear in mind the cohort of people who do not have 'smartphones' or digital devices or do have them, but as not as familiar with using them compared to others. Digital exclusion and inclusion.</a:t>
        </a:r>
      </a:p>
    </p188:txBody>
  </p188:cm>
  <p188:cm id="{B7550EED-AFEB-41DC-BF13-67C0AC3A9269}" authorId="{2E444BE1-43C4-C975-5D18-039CF9908D1A}" created="2025-07-25T15:49:24.787">
    <ac:txMkLst xmlns:ac="http://schemas.microsoft.com/office/drawing/2013/main/command">
      <pc:docMk xmlns:pc="http://schemas.microsoft.com/office/powerpoint/2013/main/command"/>
      <pc:sldMk xmlns:pc="http://schemas.microsoft.com/office/powerpoint/2013/main/command" cId="2037452839" sldId="389"/>
      <ac:graphicFrameMk id="6" creationId="{9607C20E-E8F1-0A22-4019-EE1FCA4BEFD4}"/>
      <ac:tblMk/>
      <ac:tcMk rowId="2756830429" colId="3022236290"/>
      <ac:txMk cp="36" len="23">
        <ac:context len="133" hash="1400654725"/>
      </ac:txMk>
    </ac:txMkLst>
    <p188:pos x="5476067" y="2712203"/>
    <p188:txBody>
      <a:bodyPr/>
      <a:lstStyle/>
      <a:p>
        <a:r>
          <a:rPr lang="en-GB"/>
          <a:t>Can you potentially do a joint event with other organisations that also advocate for Black Health Equity particularly health conditions that more commonly affect the Black community? 
Organisations such as Diabetes Africa, ACLT, Sickle Cell Society, Five X More etc</a:t>
        </a:r>
      </a:p>
    </p188:txBody>
  </p188:cm>
  <p188:cm id="{EB98CFCF-094B-491B-B8E5-3CC801DC6AF8}" authorId="{0E5212FC-6EEE-BA46-3D3E-25AA34728E3F}" created="2025-08-07T09:47:03.082">
    <ac:txMkLst xmlns:ac="http://schemas.microsoft.com/office/drawing/2013/main/command">
      <pc:docMk xmlns:pc="http://schemas.microsoft.com/office/powerpoint/2013/main/command"/>
      <pc:sldMk xmlns:pc="http://schemas.microsoft.com/office/powerpoint/2013/main/command" cId="2037452839" sldId="389"/>
      <ac:graphicFrameMk id="6" creationId="{9607C20E-E8F1-0A22-4019-EE1FCA4BEFD4}"/>
      <ac:tblMk/>
      <ac:tcMk rowId="2383388692" colId="3022236290"/>
      <ac:txMk cp="0" len="150">
        <ac:context len="151" hash="3843586944"/>
      </ac:txMk>
    </ac:txMkLst>
    <p188:pos x="6019706" y="854268"/>
    <p188:txBody>
      <a:bodyPr/>
      <a:lstStyle/>
      <a:p>
        <a:r>
          <a:rPr lang="en-GB"/>
          <a:t>Brief to MHP. Would recommend commencement after the NSC decision to allow for clearer messaging and prioritisaiton </a:t>
        </a:r>
      </a:p>
    </p188:txBody>
  </p188:cm>
  <p188:cm id="{AC28FC31-CB07-4E19-890E-3957D23E92B3}" authorId="{0E5212FC-6EEE-BA46-3D3E-25AA34728E3F}" created="2025-08-07T09:47:41.518">
    <ac:txMkLst xmlns:ac="http://schemas.microsoft.com/office/drawing/2013/main/command">
      <pc:docMk xmlns:pc="http://schemas.microsoft.com/office/powerpoint/2013/main/command"/>
      <pc:sldMk xmlns:pc="http://schemas.microsoft.com/office/powerpoint/2013/main/command" cId="2037452839" sldId="389"/>
      <ac:graphicFrameMk id="6" creationId="{9607C20E-E8F1-0A22-4019-EE1FCA4BEFD4}"/>
      <ac:tblMk/>
      <ac:tcMk rowId="62293161" colId="3022236290"/>
      <ac:txMk cp="8" len="12">
        <ac:context len="158" hash="3028895409"/>
      </ac:txMk>
    </ac:txMkLst>
    <p188:pos x="2571656" y="1711518"/>
    <p188:txBody>
      <a:bodyPr/>
      <a:lstStyle/>
      <a:p>
        <a:r>
          <a:rPr lang="en-GB"/>
          <a:t>What’s the new approach?</a:t>
        </a:r>
      </a:p>
    </p188:txBody>
  </p188:cm>
  <p188:cm id="{8D32883C-99B1-499B-95D0-FF3A63806EF0}" authorId="{0E5212FC-6EEE-BA46-3D3E-25AA34728E3F}" created="2025-08-07T09:48:35.870">
    <ac:txMkLst xmlns:ac="http://schemas.microsoft.com/office/drawing/2013/main/command">
      <pc:docMk xmlns:pc="http://schemas.microsoft.com/office/powerpoint/2013/main/command"/>
      <pc:sldMk xmlns:pc="http://schemas.microsoft.com/office/powerpoint/2013/main/command" cId="2037452839" sldId="389"/>
      <ac:graphicFrameMk id="6" creationId="{9607C20E-E8F1-0A22-4019-EE1FCA4BEFD4}"/>
      <ac:tblMk/>
      <ac:tcMk rowId="378269211" colId="3022236290"/>
      <ac:txMk cp="0" len="139">
        <ac:context len="140" hash="3688873028"/>
      </ac:txMk>
    </ac:txMkLst>
    <p188:pos x="5724431" y="3302193"/>
    <p188:txBody>
      <a:bodyPr/>
      <a:lstStyle/>
      <a:p>
        <a:r>
          <a:rPr lang="en-GB"/>
          <a:t>This is comfortably within the BHE&amp;E team and can be supported by the Community Awareness function</a:t>
        </a:r>
      </a:p>
    </p188:txBody>
  </p188:cm>
</p188:cmLst>
</file>

<file path=ppt/comments/modernComment_186_34B3D91F.xml><?xml version="1.0" encoding="utf-8"?>
<p188:cmLst xmlns:a="http://schemas.openxmlformats.org/drawingml/2006/main" xmlns:r="http://schemas.openxmlformats.org/officeDocument/2006/relationships" xmlns:p188="http://schemas.microsoft.com/office/powerpoint/2018/8/main">
  <p188:cm id="{47CB8D01-0461-4322-B337-77681764613C}" authorId="{E850EA72-E7A2-8F76-F21B-B1BD253F75B7}" created="2025-07-16T15:59:53.272">
    <ac:txMkLst xmlns:ac="http://schemas.microsoft.com/office/drawing/2013/main/command">
      <pc:docMk xmlns:pc="http://schemas.microsoft.com/office/powerpoint/2013/main/command"/>
      <pc:sldMk xmlns:pc="http://schemas.microsoft.com/office/powerpoint/2013/main/command" cId="884201759" sldId="390"/>
      <ac:graphicFrameMk id="5" creationId="{DE6BABE5-8D7A-2FB9-275E-2C1B0435BF00}"/>
      <ac:tblMk/>
      <ac:tcMk rowId="2202596085" colId="457068825"/>
      <ac:txMk cp="48" len="13">
        <ac:context len="102" hash="4182007594"/>
      </ac:txMk>
    </ac:txMkLst>
    <p188:pos x="1051891" y="4721086"/>
    <p188:txBody>
      <a:bodyPr/>
      <a:lstStyle/>
      <a:p>
        <a:r>
          <a:rPr lang="en-US"/>
          <a:t>Removed the active surveillance example to ensure this new activity covers a wider scope of work</a:t>
        </a:r>
      </a:p>
    </p188:txBody>
    <p188:extLst>
      <p:ext xmlns:p="http://schemas.openxmlformats.org/presentationml/2006/main" uri="{57CB4572-C831-44C2-8A1C-0ADB6CCDFE69}">
        <p223:reactions xmlns:p223="http://schemas.microsoft.com/office/powerpoint/2022/03/main">
          <p223:rxn type="👍">
            <p223:instance time="2025-07-17T11:15:04.353" authorId="{34EB68EF-FBAB-2F53-6E11-CEF0ABBF2E7E}"/>
          </p223:rxn>
        </p223:reactions>
      </p:ext>
    </p188:extLst>
  </p188:cm>
  <p188:cm id="{B6F8AD7C-38CC-4114-9ECA-5E1894FF43DD}" authorId="{62B7863E-19DD-C700-83B2-521B0CAA15BB}" created="2025-07-16T17:15:33.350">
    <ac:txMkLst xmlns:ac="http://schemas.microsoft.com/office/drawing/2013/main/command">
      <pc:docMk xmlns:pc="http://schemas.microsoft.com/office/powerpoint/2013/main/command"/>
      <pc:sldMk xmlns:pc="http://schemas.microsoft.com/office/powerpoint/2013/main/command" cId="884201759" sldId="390"/>
      <ac:graphicFrameMk id="5" creationId="{DE6BABE5-8D7A-2FB9-275E-2C1B0435BF00}"/>
      <ac:tblMk/>
      <ac:tcMk rowId="1615552079" colId="457068825"/>
      <ac:txMk cp="0" len="211">
        <ac:context len="212" hash="475658911"/>
      </ac:txMk>
    </ac:txMkLst>
    <p188:pos x="5086120" y="1569903"/>
    <p188:txBody>
      <a:bodyPr/>
      <a:lstStyle/>
      <a:p>
        <a:r>
          <a:rPr lang="en-GB"/>
          <a:t>'Establish a Black health equity working group to work with the NHS Trusts most commonly treating Black men with prostate cancer to develop a pilot model that dismantles barriers to treatment parity for Black men' changed to this suggestion. Please feel free to change back or adapt.</a:t>
        </a:r>
      </a:p>
    </p188:txBody>
    <p188:extLst>
      <p:ext xmlns:p="http://schemas.openxmlformats.org/presentationml/2006/main" uri="{57CB4572-C831-44C2-8A1C-0ADB6CCDFE69}">
        <p223:reactions xmlns:p223="http://schemas.microsoft.com/office/powerpoint/2022/03/main">
          <p223:rxn type="👍">
            <p223:instance time="2025-07-17T11:14:56.134" authorId="{34EB68EF-FBAB-2F53-6E11-CEF0ABBF2E7E}"/>
          </p223:rxn>
        </p223:reactions>
      </p:ext>
    </p188:extLst>
  </p188:cm>
  <p188:cm id="{041DEC22-612D-48A1-8BE8-ED052C3BFCF1}" authorId="{7564DF20-BCCB-61F2-3D90-7EAC87DDD862}" created="2025-07-18T09:34:49.704">
    <pc:sldMkLst xmlns:pc="http://schemas.microsoft.com/office/powerpoint/2013/main/command">
      <pc:docMk/>
      <pc:sldMk cId="3571132685" sldId="335"/>
    </pc:sldMkLst>
    <p188:replyLst>
      <p188:reply id="{52045408-731A-4CF3-88E9-D7FC0A7BE478}" authorId="{D4D28E9D-BF73-8E67-589D-7DB12658C58D}" created="2025-07-18T09:47:30.609">
        <p188:txBody>
          <a:bodyPr/>
          <a:lstStyle/>
          <a:p>
            <a:r>
              <a:rPr lang="en-GB"/>
              <a:t>Agreed - in the strategic plan for this New Activity we will set out the tasks that need to take place including the exploration work similar to the plan set out for the West Midlands Pilot e.g. audit and manifesto.</a:t>
            </a:r>
          </a:p>
        </p188:txBody>
      </p188:reply>
      <p188:reply id="{C51C1CC4-5FE4-484E-B98B-2AC4FF05E6EA}" authorId="{D4D28E9D-BF73-8E67-589D-7DB12658C58D}" created="2025-07-18T09:48:00.793">
        <p188:txBody>
          <a:bodyPr/>
          <a:lstStyle/>
          <a:p>
            <a:r>
              <a:rPr lang="en-GB"/>
              <a:t>But if you think that it needs to be a separate activity I will add it.
</a:t>
            </a:r>
          </a:p>
        </p188:txBody>
      </p188:reply>
      <p188:reply id="{96B50F24-5574-4E04-9DFA-4CC306C4A7AB}" authorId="{7564DF20-BCCB-61F2-3D90-7EAC87DDD862}" created="2025-07-18T09:59:22.616">
        <p188:txBody>
          <a:bodyPr/>
          <a:lstStyle/>
          <a:p>
            <a:r>
              <a:rPr lang="en-GB"/>
              <a:t>think that it can be included by adding in the below: 
Establish a Black health equity working group to work with the NHS Trusts most commonly treating Black men with prostate cancer to develop a pilot model that understands then dismantles barriers to treatment parity for Black men​</a:t>
            </a:r>
          </a:p>
        </p188:txBody>
        <p188:extLst>
          <p:ext xmlns:p="http://schemas.openxmlformats.org/presentationml/2006/main" uri="{57CB4572-C831-44C2-8A1C-0ADB6CCDFE69}">
            <p223:reactions xmlns:p223="http://schemas.microsoft.com/office/powerpoint/2022/03/main">
              <p223:rxn type="👍">
                <p223:instance time="2025-07-21T15:07:58.167" authorId="{34EB68EF-FBAB-2F53-6E11-CEF0ABBF2E7E}"/>
              </p223:rxn>
            </p223:reactions>
          </p:ext>
        </p188:extLst>
      </p188:reply>
    </p188:replyLst>
    <p188:txBody>
      <a:bodyPr/>
      <a:lstStyle/>
      <a:p>
        <a:r>
          <a:rPr lang="en-GB"/>
          <a:t>Do we first need to understand the reasons why there are treatment differences with Black men? 
We need to find out 
what choices Black men are being given and 
what decisions they are making and 
Ask Black men why they aren't having radical treatment. </a:t>
        </a:r>
      </a:p>
    </p188:txBody>
  </p188:cm>
  <p188:cm id="{D937CF44-9212-45B0-A666-50D23AFA8AEE}" authorId="{7564DF20-BCCB-61F2-3D90-7EAC87DDD862}" created="2025-07-18T09:55:40.608">
    <ac:deMkLst xmlns:ac="http://schemas.microsoft.com/office/drawing/2013/main/command">
      <pc:docMk xmlns:pc="http://schemas.microsoft.com/office/powerpoint/2013/main/command"/>
      <pc:sldMk xmlns:pc="http://schemas.microsoft.com/office/powerpoint/2013/main/command" cId="3571132685" sldId="335"/>
      <ac:graphicFrameMk id="5" creationId="{DE6BABE5-8D7A-2FB9-275E-2C1B0435BF00}"/>
    </ac:deMkLst>
    <p188:txBody>
      <a:bodyPr/>
      <a:lstStyle/>
      <a:p>
        <a:r>
          <a:rPr lang="en-GB"/>
          <a:t>There is an online tool that East of England Cancer Alliance have created, have a look for possible template?  https://www.canceralliance.co.uk/prostate</a:t>
        </a:r>
      </a:p>
    </p188:txBody>
    <p188:extLst>
      <p:ext xmlns:p="http://schemas.openxmlformats.org/presentationml/2006/main" uri="{57CB4572-C831-44C2-8A1C-0ADB6CCDFE69}">
        <p223:reactions xmlns:p223="http://schemas.microsoft.com/office/powerpoint/2022/03/main">
          <p223:rxn type="👍">
            <p223:instance time="2025-07-21T15:08:51.388" authorId="{34EB68EF-FBAB-2F53-6E11-CEF0ABBF2E7E}"/>
          </p223:rxn>
        </p223:reactions>
      </p:ext>
    </p188:extLst>
  </p188:cm>
  <p188:cm id="{3558457B-29F1-43EE-8322-4CD9E56F42C5}" authorId="{156A234D-BB31-C5A9-D69D-AE61AC2AB569}" created="2025-07-21T10:16:55.579">
    <ac:txMkLst xmlns:ac="http://schemas.microsoft.com/office/drawing/2013/main/command">
      <pc:docMk xmlns:pc="http://schemas.microsoft.com/office/powerpoint/2013/main/command"/>
      <pc:sldMk xmlns:pc="http://schemas.microsoft.com/office/powerpoint/2013/main/command" cId="884201759" sldId="390"/>
      <ac:graphicFrameMk id="5" creationId="{DE6BABE5-8D7A-2FB9-275E-2C1B0435BF00}"/>
      <ac:tblMk/>
      <ac:tcMk rowId="3141000567" colId="457068825"/>
      <ac:txMk cp="21" len="67">
        <ac:context len="124" hash="293768719"/>
      </ac:txMk>
    </ac:txMkLst>
    <p188:pos x="5331315" y="2519804"/>
    <p188:replyLst>
      <p188:reply id="{7744214F-A20A-4966-BF22-885142B27F00}" authorId="{34EB68EF-FBAB-2F53-6E11-CEF0ABBF2E7E}" created="2025-07-21T15:10:10.891">
        <p188:txBody>
          <a:bodyPr/>
          <a:lstStyle/>
          <a:p>
            <a:r>
              <a:rPr lang="en-US"/>
              <a:t>That's really important to know - I will discuss with Nick on the next round - thanks!</a:t>
            </a:r>
          </a:p>
        </p188:txBody>
      </p188:reply>
      <p188:reply id="{E37F5F5F-4B5B-44F2-9E68-94A2B3A0E314}" authorId="{7C6858D4-087F-EF85-1571-87F96FA6406E}" created="2025-08-01T08:30:39.468">
        <p188:txBody>
          <a:bodyPr/>
          <a:lstStyle/>
          <a:p>
            <a:r>
              <a:rPr lang="en-GB"/>
              <a:t>Thanks for the heads up Amy. It’s always been my intention to position this as an information resource - something that helps men to work through our existing information in a way that is customised to them (like the risk checker), rather than something that makes any recommendations or advice.
I’ve assumed that this would keep it out of MHRA scope, but definitely worth clarifying this, so I’ve reached out to them for a conversation.</a:t>
            </a:r>
          </a:p>
        </p188:txBody>
      </p188:reply>
    </p188:replyLst>
    <p188:txBody>
      <a:bodyPr/>
      <a:lstStyle/>
      <a:p>
        <a:r>
          <a:rPr lang="en-GB"/>
          <a:t>Treatment decision tools are potentially very complicated and may require MHRA regulation. From the AI summary when I googled MHRA and treatment decision tools: “Treatment decision tools that are considered medical devices, particularly those that inform clinical decisions leading to potential irreversible health deterioration or death, require MHRA approval in the UK. This is because they fall under the regulatory framework for medical devices, ensuring safety and efficacy before they are used by patients.” Because all treatments for prostate cancer have the potential for irreversible health deterioration (i.e. side effects) a treatment decision tool would likely require approval. Not to say we can’t/shouldn’t do it - but that it is a BIG job and that will take a long time.</a:t>
        </a:r>
      </a:p>
    </p188:txBody>
    <p188:extLst>
      <p:ext xmlns:p="http://schemas.openxmlformats.org/presentationml/2006/main" uri="{57CB4572-C831-44C2-8A1C-0ADB6CCDFE69}">
        <p223:reactions xmlns:p223="http://schemas.microsoft.com/office/powerpoint/2022/03/main">
          <p223:rxn type="👍">
            <p223:instance time="2025-07-21T15:09:36.577" authorId="{34EB68EF-FBAB-2F53-6E11-CEF0ABBF2E7E}"/>
          </p223:rxn>
        </p223:reactions>
      </p:ext>
    </p188:extLst>
  </p188:cm>
  <p188:cm id="{9410BA0A-F6B7-4DEA-8160-F8688E90A35D}" authorId="{2E444BE1-43C4-C975-5D18-039CF9908D1A}" created="2025-07-25T14:19:36.433">
    <ac:txMkLst xmlns:ac="http://schemas.microsoft.com/office/drawing/2013/main/command">
      <pc:docMk xmlns:pc="http://schemas.microsoft.com/office/powerpoint/2013/main/command"/>
      <pc:sldMk xmlns:pc="http://schemas.microsoft.com/office/powerpoint/2013/main/command" cId="884201759" sldId="390"/>
      <ac:graphicFrameMk id="5" creationId="{DE6BABE5-8D7A-2FB9-275E-2C1B0435BF00}"/>
      <ac:tblMk/>
      <ac:tcMk rowId="1835792278" colId="457068825"/>
      <ac:txMk cp="52" len="32">
        <ac:context len="141" hash="2467724677"/>
      </ac:txMk>
    </ac:txMkLst>
    <p188:pos x="3112576" y="4210372"/>
    <p188:replyLst>
      <p188:reply id="{1AE0230D-3260-4AA8-B503-03CAB6EABFCE}" authorId="{7C6858D4-087F-EF85-1571-87F96FA6406E}" created="2025-08-01T08:23:06.669">
        <p188:txBody>
          <a:bodyPr/>
          <a:lstStyle/>
          <a:p>
            <a:r>
              <a:rPr lang="en-GB"/>
              <a:t>Agree. Like our ‘main’ 1:1 peer support service, this would be available right across the pathway. (I guess the start of the tx journey is called out here as particularly relevant to the mission)</a:t>
            </a:r>
          </a:p>
        </p188:txBody>
        <p188:extLst>
          <p:ext xmlns:p="http://schemas.openxmlformats.org/presentationml/2006/main" uri="{57CB4572-C831-44C2-8A1C-0ADB6CCDFE69}">
            <p223:reactions xmlns:p223="http://schemas.microsoft.com/office/powerpoint/2022/03/main">
              <p223:rxn type="👍">
                <p223:instance time="2025-08-07T14:14:37.355" authorId="{34EB68EF-FBAB-2F53-6E11-CEF0ABBF2E7E}"/>
              </p223:rxn>
            </p223:reactions>
          </p:ext>
        </p188:extLst>
      </p188:reply>
    </p188:replyLst>
    <p188:txBody>
      <a:bodyPr/>
      <a:lstStyle/>
      <a:p>
        <a:r>
          <a:rPr lang="en-GB"/>
          <a:t>Can this also be extended to Black men further along in their treatment journey?
1. Some men not have any issues until post treatment and will then reach out to PC UK at that point.
2.  I've found from experience that some patients do not feel as well supported post treatment, particularly when they have been discharged from Secondary Care services and they have difficulty getting in touch with Primary Care. If they have a buddy to support them during this period, I think this will be really valuable. 
Side effects from treatment can also persist for months, even years in some cases so it would be be very useful for a Black man to be able to reach out to the treatment buddy programme and Black Peer Support Steering group at this point.</a:t>
        </a:r>
      </a:p>
    </p188:txBody>
  </p188:cm>
  <p188:cm id="{8BAA9062-F672-4697-AFB0-8DBD3C3D87F6}" authorId="{2E444BE1-43C4-C975-5D18-039CF9908D1A}" created="2025-07-25T14:28:56.870">
    <ac:txMkLst xmlns:ac="http://schemas.microsoft.com/office/drawing/2013/main/command">
      <pc:docMk xmlns:pc="http://schemas.microsoft.com/office/powerpoint/2013/main/command"/>
      <pc:sldMk xmlns:pc="http://schemas.microsoft.com/office/powerpoint/2013/main/command" cId="884201759" sldId="390"/>
      <ac:graphicFrameMk id="5" creationId="{DE6BABE5-8D7A-2FB9-275E-2C1B0435BF00}"/>
      <ac:tblMk/>
      <ac:tcMk rowId="3141000567" colId="457068825"/>
      <ac:txMk cp="123">
        <ac:context len="124" hash="293768719"/>
      </ac:txMk>
    </ac:txMkLst>
    <p188:pos x="5114440" y="2143932"/>
    <p188:txBody>
      <a:bodyPr/>
      <a:lstStyle/>
      <a:p>
        <a:r>
          <a:rPr lang="en-GB"/>
          <a:t>I think it's important to ensure that the AI tools and Language Learning Models are trained on datasets that are not biased and are representative of Black men to ensure accuracy.</a:t>
        </a:r>
      </a:p>
    </p188:txBody>
    <p188:extLst>
      <p:ext xmlns:p="http://schemas.openxmlformats.org/presentationml/2006/main" uri="{57CB4572-C831-44C2-8A1C-0ADB6CCDFE69}">
        <p223:reactions xmlns:p223="http://schemas.microsoft.com/office/powerpoint/2022/03/main">
          <p223:rxn type="👍">
            <p223:instance time="2025-08-07T14:12:04.087" authorId="{34EB68EF-FBAB-2F53-6E11-CEF0ABBF2E7E}"/>
          </p223:rxn>
        </p223:reactions>
      </p:ext>
    </p188:extLst>
  </p188:cm>
  <p188:cm id="{373EAD3C-9173-480E-8E4A-C934E907F416}" authorId="{2E444BE1-43C4-C975-5D18-039CF9908D1A}" created="2025-07-25T15:38:45.628">
    <ac:txMkLst xmlns:ac="http://schemas.microsoft.com/office/drawing/2013/main/command">
      <pc:docMk xmlns:pc="http://schemas.microsoft.com/office/powerpoint/2013/main/command"/>
      <pc:sldMk xmlns:pc="http://schemas.microsoft.com/office/powerpoint/2013/main/command" cId="884201759" sldId="390"/>
      <ac:graphicFrameMk id="5" creationId="{DE6BABE5-8D7A-2FB9-275E-2C1B0435BF00}"/>
      <ac:tblMk/>
      <ac:tcMk rowId="3141000567" colId="457068825"/>
      <ac:txMk cp="0" len="8">
        <ac:context len="124" hash="293768719"/>
      </ac:txMk>
    </ac:txMkLst>
    <p188:pos x="1096818" y="3013363"/>
    <p188:replyLst>
      <p188:reply id="{359940A7-3804-40ED-8BC4-3840FCAD286D}" authorId="{34EB68EF-FBAB-2F53-6E11-CEF0ABBF2E7E}" created="2025-08-07T14:13:35.573">
        <p188:txBody>
          <a:bodyPr/>
          <a:lstStyle/>
          <a:p>
            <a:r>
              <a:rPr lang="en-US"/>
              <a:t>This is a great point! Thank you. Will incorporate in thinking when developing the strategic plan for this activity.</a:t>
            </a:r>
          </a:p>
        </p188:txBody>
      </p188:reply>
    </p188:replyLst>
    <p188:txBody>
      <a:bodyPr/>
      <a:lstStyle/>
      <a:p>
        <a:r>
          <a:rPr lang="en-GB"/>
          <a:t>Is this tool going to be designed to be used following consultation with a Consultant Urologist or Oncologist? I think it's important that men understand that this is a tool to support them in making an informed choice about treatment, but not to replace clinician input. 
This tool could be great to reinforce the risk and benefits of each treatment following a consultation with a Consultant as they are likely to forget or will still be processing their new diagnosis. It could also be great for Black men to be able to advocate for themselves and be aware of the treatments that should be offered to them. NPCA report findings as you know: 'Black men in their 60s who get a later diagnosis are 14% less likely than white men of the same age to receive potentially life-saving treatments on the NHS.'</a:t>
        </a:r>
      </a:p>
    </p188:txBody>
    <p188:extLst>
      <p:ext xmlns:p="http://schemas.openxmlformats.org/presentationml/2006/main" uri="{57CB4572-C831-44C2-8A1C-0ADB6CCDFE69}">
        <p223:reactions xmlns:p223="http://schemas.microsoft.com/office/powerpoint/2022/03/main">
          <p223:rxn type="👍">
            <p223:instance time="2025-08-01T08:20:42.805" authorId="{7C6858D4-087F-EF85-1571-87F96FA6406E}"/>
          </p223:rxn>
        </p223:reactions>
      </p:ext>
    </p188:extLst>
  </p188:cm>
  <p188:cm id="{954C4FE5-8F1D-41D7-B1B1-279B075A4FF8}" authorId="{7C6858D4-087F-EF85-1571-87F96FA6406E}" created="2025-08-01T08:20:10.772">
    <pc:sldMkLst xmlns:pc="http://schemas.microsoft.com/office/powerpoint/2013/main/command">
      <pc:docMk/>
      <pc:sldMk cId="3571132685" sldId="335"/>
    </pc:sldMkLst>
    <p188:replyLst>
      <p188:reply id="{24613EB3-9DE3-45F6-8AB1-90A386853D25}" authorId="{34EB68EF-FBAB-2F53-6E11-CEF0ABBF2E7E}" created="2025-08-07T14:04:55.996">
        <p188:txBody>
          <a:bodyPr/>
          <a:lstStyle/>
          <a:p>
            <a:r>
              <a:rPr lang="en-US"/>
              <a:t>Brilliant - have removed the AI navigation one as this is pretty much covered in the enhanced BAU about producing high quality and effective materials. about treatment options.</a:t>
            </a:r>
          </a:p>
        </p188:txBody>
      </p188:reply>
    </p188:replyLst>
    <p188:txBody>
      <a:bodyPr/>
      <a:lstStyle/>
      <a:p>
        <a:r>
          <a:rPr lang="en-GB"/>
          <a:t>I think the treatment decision support project (which to my mind is distinct from the AI navigation one) is more relevant to this mission.
I think ensuring strong Black representation in the working group or whatever governance structure we wrap around this, will be key to ensure it works for everyone.</a:t>
        </a:r>
      </a:p>
    </p188:txBody>
    <p188:extLst>
      <p:ext xmlns:p="http://schemas.openxmlformats.org/presentationml/2006/main" uri="{57CB4572-C831-44C2-8A1C-0ADB6CCDFE69}">
        <p223:reactions xmlns:p223="http://schemas.microsoft.com/office/powerpoint/2022/03/main">
          <p223:rxn type="👍">
            <p223:instance time="2025-08-07T14:04:58.262" authorId="{34EB68EF-FBAB-2F53-6E11-CEF0ABBF2E7E}"/>
          </p223:rxn>
        </p223:reactions>
      </p:ext>
    </p188:extLst>
  </p188:cm>
  <p188:cm id="{6823D3C1-2ECC-4D00-AB12-EC831497A4A0}" authorId="{7C6858D4-087F-EF85-1571-87F96FA6406E}" created="2025-08-01T08:32:27.148">
    <ac:txMkLst xmlns:ac="http://schemas.microsoft.com/office/drawing/2013/main/command">
      <pc:docMk xmlns:pc="http://schemas.microsoft.com/office/powerpoint/2013/main/command"/>
      <pc:sldMk xmlns:pc="http://schemas.microsoft.com/office/powerpoint/2013/main/command" cId="884201759" sldId="390"/>
      <ac:graphicFrameMk id="6" creationId="{48B330F9-FDFD-23CA-7F20-E9774AE54CEB}"/>
      <ac:tblMk/>
      <ac:tcMk rowId="3379360724" colId="452419515"/>
      <ac:txMk cp="35" len="29">
        <ac:context len="201" hash="3278761511"/>
      </ac:txMk>
    </ac:txMkLst>
    <p188:pos x="5779742" y="902759"/>
    <p188:txBody>
      <a:bodyPr/>
      <a:lstStyle/>
      <a:p>
        <a:r>
          <a:rPr lang="en-GB"/>
          <a:t>Would recommend ‘health information’ rather than ‘communication materials’, just for alignment with internal language.</a:t>
        </a:r>
      </a:p>
    </p188:txBody>
    <p188:extLst>
      <p:ext xmlns:p="http://schemas.openxmlformats.org/presentationml/2006/main" uri="{57CB4572-C831-44C2-8A1C-0ADB6CCDFE69}">
        <p223:reactions xmlns:p223="http://schemas.microsoft.com/office/powerpoint/2022/03/main">
          <p223:rxn type="👍">
            <p223:instance time="2025-08-07T14:11:54.868" authorId="{34EB68EF-FBAB-2F53-6E11-CEF0ABBF2E7E}"/>
          </p223:rxn>
        </p223:reactions>
      </p:ext>
    </p188:extLst>
  </p188:cm>
  <p188:cm id="{5EAC4130-1485-4827-93FB-0FDBB1FB9C9C}" authorId="{7C6858D4-087F-EF85-1571-87F96FA6406E}" created="2025-08-01T08:34:10.426">
    <ac:txMkLst xmlns:ac="http://schemas.microsoft.com/office/drawing/2013/main/command">
      <pc:docMk xmlns:pc="http://schemas.microsoft.com/office/powerpoint/2013/main/command"/>
      <pc:sldMk xmlns:pc="http://schemas.microsoft.com/office/powerpoint/2013/main/command" cId="884201759" sldId="390"/>
      <ac:graphicFrameMk id="6" creationId="{48B330F9-FDFD-23CA-7F20-E9774AE54CEB}"/>
      <ac:tblMk/>
      <ac:tcMk rowId="3379360724" colId="452419515"/>
      <ac:txMk cp="0" len="7">
        <ac:context len="201" hash="3278761511"/>
      </ac:txMk>
    </ac:txMkLst>
    <p188:pos x="1130740" y="902759"/>
    <p188:txBody>
      <a:bodyPr/>
      <a:lstStyle/>
      <a:p>
        <a:r>
          <a:rPr lang="en-GB"/>
          <a:t>Would be good to think about the engagement and dissemination strategy for these bespoke materials, as well as the production. 
How will we ensure we get them into the hands of Black men making a treatment decision?
(And indeed more broadly how do we find and engage the ‘Black men with prostate cancer’ popn, vs the ‘Black men at risk’ popn that’s been the strong focus thus far?)</a:t>
        </a:r>
      </a:p>
    </p188:txBody>
    <p188:extLst>
      <p:ext xmlns:p="http://schemas.openxmlformats.org/presentationml/2006/main" uri="{57CB4572-C831-44C2-8A1C-0ADB6CCDFE69}">
        <p223:reactions xmlns:p223="http://schemas.microsoft.com/office/powerpoint/2022/03/main">
          <p223:rxn type="👍">
            <p223:instance time="2025-08-07T14:09:37.923" authorId="{34EB68EF-FBAB-2F53-6E11-CEF0ABBF2E7E}"/>
          </p223:rxn>
        </p223:reactions>
      </p:ext>
    </p188:extLst>
  </p188:cm>
  <p188:cm id="{54AB8C54-FF17-42C6-ACA8-E143DF126AF1}" authorId="{0E5212FC-6EEE-BA46-3D3E-25AA34728E3F}" created="2025-08-07T09:50:45.402">
    <ac:deMkLst xmlns:ac="http://schemas.microsoft.com/office/drawing/2013/main/command">
      <pc:docMk xmlns:pc="http://schemas.microsoft.com/office/powerpoint/2013/main/command"/>
      <pc:sldMk xmlns:pc="http://schemas.microsoft.com/office/powerpoint/2013/main/command" cId="3571132685" sldId="335"/>
      <ac:graphicFrameMk id="5" creationId="{DE6BABE5-8D7A-2FB9-275E-2C1B0435BF00}"/>
    </ac:deMkLst>
    <p188:replyLst>
      <p188:reply id="{05066BEB-2BC1-4ED1-920C-ADC0D1758158}" authorId="{34EB68EF-FBAB-2F53-6E11-CEF0ABBF2E7E}" created="2025-08-07T14:08:08.625">
        <p188:txBody>
          <a:bodyPr/>
          <a:lstStyle/>
          <a:p>
            <a:r>
              <a:rPr lang="en-US"/>
              <a:t>Do you see this as distinct from the treatment buddy programme? Interest to hear more on your thoughts with this</a:t>
            </a:r>
          </a:p>
        </p188:txBody>
      </p188:reply>
      <p188:reply id="{A0B4B836-998E-481F-BF45-40439C66C985}" authorId="{34EB68EF-FBAB-2F53-6E11-CEF0ABBF2E7E}" created="2025-08-18T14:27:02.405">
        <p188:txBody>
          <a:bodyPr/>
          <a:lstStyle/>
          <a:p>
            <a:r>
              <a:rPr lang="en-US"/>
              <a:t>Yep. Much more long term as it would have to be a cross-charity initiative and much community based. But as a way effectively helping to eradicate treatment gaps I think it could work.</a:t>
            </a:r>
          </a:p>
        </p188:txBody>
      </p188:reply>
    </p188:replyLst>
    <p188:txBody>
      <a:bodyPr/>
      <a:lstStyle/>
      <a:p>
        <a:r>
          <a:rPr lang="en-GB"/>
          <a:t>Copied from a comment in ‘Mission 1’ as relevant here too:
I think we could act as a convener, and part-funder, of community initiatives which act as an effective steward into statutory services such as health care. This would involve paying community workers to work directly with men helping them organise themselves to attend medical appointments etc. This would help drive up treatment rates where differences appear in areas of greater deprivation or alienation from healthcare. 
</a:t>
        </a:r>
      </a:p>
    </p188:txBody>
  </p188:cm>
</p188:cmLst>
</file>

<file path=ppt/comments/modernComment_187_F3BB7B73.xml><?xml version="1.0" encoding="utf-8"?>
<p188:cmLst xmlns:a="http://schemas.openxmlformats.org/drawingml/2006/main" xmlns:r="http://schemas.openxmlformats.org/officeDocument/2006/relationships" xmlns:p188="http://schemas.microsoft.com/office/powerpoint/2018/8/main">
  <p188:cm id="{C92624B5-E1A2-46A7-865E-42C7CF57E243}" authorId="{62B7863E-19DD-C700-83B2-521B0CAA15BB}" created="2025-07-17T08:52:24.249">
    <ac:txMkLst xmlns:ac="http://schemas.microsoft.com/office/drawing/2013/main/command">
      <pc:docMk xmlns:pc="http://schemas.microsoft.com/office/powerpoint/2013/main/command"/>
      <pc:sldMk xmlns:pc="http://schemas.microsoft.com/office/powerpoint/2013/main/command" cId="4089150323" sldId="391"/>
      <ac:graphicFrameMk id="6" creationId="{0562D3D3-CBB5-4E0A-5B2C-62DF77004B01}"/>
      <ac:tblMk/>
      <ac:tcMk rowId="4061744109" colId="1162603036"/>
      <ac:txMk cp="135" len="35">
        <ac:context len="171" hash="1394993919"/>
      </ac:txMk>
    </ac:txMkLst>
    <p188:pos x="5036949" y="4662406"/>
    <p188:replyLst>
      <p188:reply id="{D508527E-127C-4742-BE32-213E26B9AB8C}" authorId="{34EB68EF-FBAB-2F53-6E11-CEF0ABBF2E7E}" created="2025-07-17T12:03:04.053">
        <p188:txBody>
          <a:bodyPr/>
          <a:lstStyle/>
          <a:p>
            <a:r>
              <a:rPr lang="en-US"/>
              <a:t>I think that is an interesting question. To prepare this strategy we did explore the 'Black experience' in the 3 x pathways, but it is whether our insight is sufficient. An answer to this work could be through the Black Health Equity National Network that we plan to launch in YR1 and commissioning members of the network to collect this data for us.</a:t>
            </a:r>
          </a:p>
        </p188:txBody>
        <p188:extLst>
          <p:ext xmlns:p="http://schemas.openxmlformats.org/presentationml/2006/main" uri="{57CB4572-C831-44C2-8A1C-0ADB6CCDFE69}">
            <p223:reactions xmlns:p223="http://schemas.microsoft.com/office/powerpoint/2022/03/main">
              <p223:rxn type="👍">
                <p223:instance time="2025-07-17T16:06:57.654" authorId="{62B7863E-19DD-C700-83B2-521B0CAA15BB}"/>
              </p223:rxn>
            </p223:reactions>
          </p:ext>
        </p188:extLst>
      </p188:reply>
    </p188:replyLst>
    <p188:txBody>
      <a:bodyPr/>
      <a:lstStyle/>
      <a:p>
        <a:r>
          <a:rPr lang="en-US"/>
          <a:t>Does this mean potentially doing a survey or language study similar to what Sadie has done before to gage how to talk about sexual wellbeing while receiving treatment? This may impact date that this activity/service can be delivered. One key way to frame sexual wellbeing is to make it empowering as anaecdotally we have heard that men are interested in whether ejaculation reduces risk of prostate cancer disease suggesting they see sex as a way of feeling in control. https://prostatecanceruk.org/for-health-professionals/for-my-role/barriers-to-action and https://www.patientlibrary.net/cgi-bin/download/file/245662 </a:t>
        </a:r>
      </a:p>
    </p188:txBody>
  </p188:cm>
  <p188:cm id="{BAF16423-86F0-4F9F-98AF-45081A3D5E86}" authorId="{7564DF20-BCCB-61F2-3D90-7EAC87DDD862}" created="2025-07-21T16:40:31.714">
    <ac:deMkLst xmlns:ac="http://schemas.microsoft.com/office/drawing/2013/main/command">
      <pc:docMk xmlns:pc="http://schemas.microsoft.com/office/powerpoint/2013/main/command"/>
      <pc:sldMk xmlns:pc="http://schemas.microsoft.com/office/powerpoint/2013/main/command" cId="988793452" sldId="334"/>
      <ac:graphicFrameMk id="6" creationId="{0562D3D3-CBB5-4E0A-5B2C-62DF77004B01}"/>
    </ac:deMkLst>
    <p188:replyLst>
      <p188:reply id="{4854A94C-0EA4-4A81-AD1A-AEE40FE5B257}" authorId="{7564DF20-BCCB-61F2-3D90-7EAC87DDD862}" created="2025-07-21T16:41:38.195">
        <p188:txBody>
          <a:bodyPr/>
          <a:lstStyle/>
          <a:p>
            <a:r>
              <a:rPr lang="en-GB"/>
              <a:t>I have had conversation with a pelvic physiotherapist in West Midlands who has been working with men to improve their experience of incontinence. </a:t>
            </a:r>
          </a:p>
        </p188:txBody>
      </p188:reply>
      <p188:reply id="{6A382E82-E87D-41F8-AEBF-C111FDD8A5F6}" authorId="{7564DF20-BCCB-61F2-3D90-7EAC87DDD862}" created="2025-07-21T16:43:04.267">
        <p188:txBody>
          <a:bodyPr/>
          <a:lstStyle/>
          <a:p>
            <a:r>
              <a:rPr lang="en-GB"/>
              <a:t>The scope could be wellbeing pre/rehabilitation. </a:t>
            </a:r>
          </a:p>
        </p188:txBody>
      </p188:reply>
    </p188:replyLst>
    <p188:txBody>
      <a:bodyPr/>
      <a:lstStyle/>
      <a:p>
        <a:r>
          <a:rPr lang="en-GB"/>
          <a:t>Living with side effects of prostate cancer treatment is a big issue with men. 
Sexual health is one aspect, but so is incontinence. 
I think it’d be great to address this subject matter with Black men as it’s another taboo subject and one that often gets overlooked. 
It also steers us positively away from only addressing sexual impact, which could be construed as a cultural stereotype and that this is the only thing that Black men are interested in…. 
Prehabilitation that addresses both sexual health and incontinence feels more encompassing. 
[@Keith Morgan] and [@Nick Ridgman] </a:t>
        </a:r>
      </a:p>
    </p188:txBody>
  </p188:cm>
  <p188:cm id="{75560FAB-FB2D-43BB-870F-CC731B77526C}" authorId="{7C6858D4-087F-EF85-1571-87F96FA6406E}" created="2025-08-01T08:35:41.247">
    <ac:txMkLst xmlns:ac="http://schemas.microsoft.com/office/drawing/2013/main/command">
      <pc:docMk xmlns:pc="http://schemas.microsoft.com/office/powerpoint/2013/main/command"/>
      <pc:sldMk xmlns:pc="http://schemas.microsoft.com/office/powerpoint/2013/main/command" cId="4089150323" sldId="391"/>
      <ac:graphicFrameMk id="6" creationId="{0562D3D3-CBB5-4E0A-5B2C-62DF77004B01}"/>
      <ac:tblMk/>
      <ac:tcMk rowId="4061744109" colId="1162603036"/>
      <ac:txMk cp="0" len="170">
        <ac:context len="171" hash="1394993919"/>
      </ac:txMk>
    </ac:txMkLst>
    <p188:pos x="5310931" y="4099418"/>
    <p188:replyLst>
      <p188:reply id="{34B55E06-2A16-4851-9F4C-A8F945D57564}" authorId="{34EB68EF-FBAB-2F53-6E11-CEF0ABBF2E7E}" created="2025-08-07T14:16:42.905">
        <p188:txBody>
          <a:bodyPr/>
          <a:lstStyle/>
          <a:p>
            <a:r>
              <a:rPr lang="en-US"/>
              <a:t>I can work to your timelines on this one Nick. It's originally scheduled for yr2 (2026/27).</a:t>
            </a:r>
          </a:p>
        </p188:txBody>
      </p188:reply>
    </p188:replyLst>
    <p188:txBody>
      <a:bodyPr/>
      <a:lstStyle/>
      <a:p>
        <a:r>
          <a:rPr lang="en-GB"/>
          <a:t>What would the timings for this be? I’m wondering whether we can wrap it up in the Movember funding that is restricted for sexual health and wellbeing work? </a:t>
        </a:r>
      </a:p>
    </p188:txBody>
  </p188:cm>
  <p188:cm id="{7AFC9ADF-8AEF-43BD-A3A6-5452CE7B3C54}" authorId="{7C6858D4-087F-EF85-1571-87F96FA6406E}" created="2025-08-01T08:36:47.862">
    <ac:txMkLst xmlns:ac="http://schemas.microsoft.com/office/drawing/2013/main/command">
      <pc:docMk xmlns:pc="http://schemas.microsoft.com/office/powerpoint/2013/main/command"/>
      <pc:sldMk xmlns:pc="http://schemas.microsoft.com/office/powerpoint/2013/main/command" cId="4089150323" sldId="391"/>
      <ac:graphicFrameMk id="5" creationId="{A83BDFB1-9F43-DC9F-E566-A73A72980ECF}"/>
      <ac:tblMk/>
      <ac:tcMk rowId="1161766215" colId="631972701"/>
      <ac:txMk cp="84">
        <ac:context len="85" hash="1016623335"/>
      </ac:txMk>
    </ac:txMkLst>
    <p188:pos x="5367688" y="1019333"/>
    <p188:txBody>
      <a:bodyPr/>
      <a:lstStyle/>
      <a:p>
        <a:r>
          <a:rPr lang="en-GB"/>
          <a:t>Following our recent meeting, I’d add in optimising the data capture as an initial building block towards this.
And to my point on the earlier slide, what will the activity actually be here? How will we find / target Black men once they’re actually in the system / on the pathway?</a:t>
        </a:r>
      </a:p>
    </p188:txBody>
    <p188:extLst>
      <p:ext xmlns:p="http://schemas.openxmlformats.org/presentationml/2006/main" uri="{57CB4572-C831-44C2-8A1C-0ADB6CCDFE69}">
        <p223:reactions xmlns:p223="http://schemas.microsoft.com/office/powerpoint/2022/03/main">
          <p223:rxn type="👍">
            <p223:instance time="2025-08-07T13:57:28.398" authorId="{34EB68EF-FBAB-2F53-6E11-CEF0ABBF2E7E}"/>
          </p223:rxn>
        </p223:reactions>
      </p:ext>
    </p188:extLst>
  </p188:cm>
  <p188:cm id="{4F93634D-4AA5-40FF-823A-42F778C881A9}" authorId="{7C6858D4-087F-EF85-1571-87F96FA6406E}" created="2025-08-01T08:37:01.686">
    <ac:txMkLst xmlns:ac="http://schemas.microsoft.com/office/drawing/2013/main/command">
      <pc:docMk xmlns:pc="http://schemas.microsoft.com/office/powerpoint/2013/main/command"/>
      <pc:sldMk xmlns:pc="http://schemas.microsoft.com/office/powerpoint/2013/main/command" cId="4089150323" sldId="391"/>
      <ac:graphicFrameMk id="5" creationId="{A83BDFB1-9F43-DC9F-E566-A73A72980ECF}"/>
      <ac:tblMk/>
      <ac:tcMk rowId="1155139743" colId="631972701"/>
      <ac:txMk cp="35" len="29">
        <ac:context len="197" hash="720037162"/>
      </ac:txMk>
    </ac:txMkLst>
    <p188:pos x="5569819" y="1895231"/>
    <p188:txBody>
      <a:bodyPr/>
      <a:lstStyle/>
      <a:p>
        <a:r>
          <a:rPr lang="en-GB"/>
          <a:t>As per previous slide, recommend ‘health information’</a:t>
        </a:r>
      </a:p>
    </p188:txBody>
    <p188:extLst>
      <p:ext xmlns:p="http://schemas.openxmlformats.org/presentationml/2006/main" uri="{57CB4572-C831-44C2-8A1C-0ADB6CCDFE69}">
        <p223:reactions xmlns:p223="http://schemas.microsoft.com/office/powerpoint/2022/03/main">
          <p223:rxn type="👍">
            <p223:instance time="2025-08-07T14:15:25.965" authorId="{34EB68EF-FBAB-2F53-6E11-CEF0ABBF2E7E}"/>
          </p223:rxn>
        </p223:reactions>
      </p:ext>
    </p188:extLst>
  </p188:cm>
  <p188:cm id="{E1C00B85-5451-4428-ACDE-683A59A0D765}" authorId="{7C6858D4-087F-EF85-1571-87F96FA6406E}" created="2025-08-01T08:41:08.216">
    <pc:sldMkLst xmlns:pc="http://schemas.microsoft.com/office/powerpoint/2013/main/command">
      <pc:docMk/>
      <pc:sldMk cId="988793452" sldId="334"/>
    </pc:sldMkLst>
    <p188:replyLst>
      <p188:reply id="{5E4D2166-8B62-42D6-A87C-453A63C6AA2D}" authorId="{34EB68EF-FBAB-2F53-6E11-CEF0ABBF2E7E}" created="2025-08-07T13:56:31.818">
        <p188:txBody>
          <a:bodyPr/>
          <a:lstStyle/>
          <a:p>
            <a:r>
              <a:rPr lang="en-US"/>
              <a:t>This sounds like an important and necessary consideration. Patrick, for example is often a lone, albeit forceful voice on this very topic during the meetings. Might I suggest we see this as part of the end-to-end visualisation activity?</a:t>
            </a:r>
          </a:p>
        </p188:txBody>
      </p188:reply>
    </p188:replyLst>
    <p188:txBody>
      <a:bodyPr/>
      <a:lstStyle/>
      <a:p>
        <a:r>
          <a:rPr lang="en-GB"/>
          <a:t>I’m not sure where / how this fits in, but I feel there’d be a really valuable underpinning shift here, around engaging the BMHAG more regularly with our support services agenda. 
My sense is they’ve (justifiably) focused more on community engagement and risk awareness, and conversations about our services for diagnosed men have been less frequent. 
We’ve also found ourselves having to explain the services ‘from scratch' each time, and the conversations have still ended up gravitating towards risk and diagnosis.
I’d love for them to have a strong baseline understanding of our services, and be able to use their expertise and insight more regularly to steer them.</a:t>
        </a:r>
      </a:p>
    </p188:txBody>
    <p188:extLst>
      <p:ext xmlns:p="http://schemas.openxmlformats.org/presentationml/2006/main" uri="{57CB4572-C831-44C2-8A1C-0ADB6CCDFE69}">
        <p223:reactions xmlns:p223="http://schemas.microsoft.com/office/powerpoint/2022/03/main">
          <p223:rxn type="👍">
            <p223:instance time="2025-08-07T13:56:33.990" authorId="{34EB68EF-FBAB-2F53-6E11-CEF0ABBF2E7E}"/>
          </p223:rxn>
        </p223:reactions>
      </p:ext>
    </p188:extLst>
  </p188:cm>
</p188:cmLst>
</file>

<file path=ppt/comments/modernComment_188_2153CE5F.xml><?xml version="1.0" encoding="utf-8"?>
<p188:cmLst xmlns:a="http://schemas.openxmlformats.org/drawingml/2006/main" xmlns:r="http://schemas.openxmlformats.org/officeDocument/2006/relationships" xmlns:p188="http://schemas.microsoft.com/office/powerpoint/2018/8/main">
  <p188:cm id="{E00D948C-ED2E-4AC3-9558-F45D09E2081D}" authorId="{03C9B25E-8F85-11A2-52EB-299B380912A4}" created="2025-07-22T15:13:41.280">
    <pc:sldMkLst xmlns:pc="http://schemas.microsoft.com/office/powerpoint/2013/main/command">
      <pc:docMk/>
      <pc:sldMk cId="2687946289" sldId="347"/>
    </pc:sldMkLst>
    <p188:txBody>
      <a:bodyPr/>
      <a:lstStyle/>
      <a:p>
        <a:r>
          <a:rPr lang="en-GB"/>
          <a:t>moved microsite to Yr1 as this definitely a priority and exploratory conversations have already begun</a:t>
        </a:r>
      </a:p>
    </p188:txBody>
    <p188:extLst>
      <p:ext xmlns:p="http://schemas.openxmlformats.org/presentationml/2006/main" uri="{57CB4572-C831-44C2-8A1C-0ADB6CCDFE69}">
        <p223:reactions xmlns:p223="http://schemas.microsoft.com/office/powerpoint/2022/03/main">
          <p223:rxn type="👍">
            <p223:instance time="2025-08-07T14:19:54.295" authorId="{34EB68EF-FBAB-2F53-6E11-CEF0ABBF2E7E}"/>
          </p223:rxn>
        </p223:reactions>
      </p:ext>
    </p188:extLst>
  </p188:cm>
  <p188:cm id="{F3591BF6-D04B-43D6-A085-1E3F67FCD98D}" authorId="{0E5212FC-6EEE-BA46-3D3E-25AA34728E3F}" created="2025-08-07T09:52:12.787">
    <ac:txMkLst xmlns:ac="http://schemas.microsoft.com/office/drawing/2013/main/command">
      <pc:docMk xmlns:pc="http://schemas.microsoft.com/office/powerpoint/2013/main/command"/>
      <pc:sldMk xmlns:pc="http://schemas.microsoft.com/office/powerpoint/2013/main/command" cId="559140447" sldId="392"/>
      <ac:graphicFrameMk id="7" creationId="{9A6F8162-B4C6-0A3F-9686-9190CE693109}"/>
      <ac:tblMk/>
      <ac:tcMk rowId="4130683998" colId="2341797973"/>
      <ac:txMk cp="11" len="36">
        <ac:context len="48" hash="1023169469"/>
      </ac:txMk>
    </ac:txMkLst>
    <p188:pos x="3735442" y="838199"/>
    <p188:replyLst>
      <p188:reply id="{96659762-0C4F-4025-B432-0B49352CF9D6}" authorId="{34EB68EF-FBAB-2F53-6E11-CEF0ABBF2E7E}" created="2025-08-07T14:19:34.044">
        <p188:txBody>
          <a:bodyPr/>
          <a:lstStyle/>
          <a:p>
            <a:r>
              <a:rPr lang="en-US"/>
              <a:t>I think you are right - I'm moving embedding to yr2 </a:t>
            </a:r>
          </a:p>
        </p188:txBody>
      </p188:reply>
    </p188:replyLst>
    <p188:txBody>
      <a:bodyPr/>
      <a:lstStyle/>
      <a:p>
        <a:r>
          <a:rPr lang="en-GB"/>
          <a:t>Would like more detail as to what this entails as it seems larger than what’s possible this calendar year</a:t>
        </a:r>
      </a:p>
    </p188:txBody>
    <p188:extLst>
      <p:ext xmlns:p="http://schemas.openxmlformats.org/presentationml/2006/main" uri="{57CB4572-C831-44C2-8A1C-0ADB6CCDFE69}">
        <p223:reactions xmlns:p223="http://schemas.microsoft.com/office/powerpoint/2022/03/main">
          <p223:rxn type="👍">
            <p223:instance time="2025-08-07T14:19:50.576" authorId="{34EB68EF-FBAB-2F53-6E11-CEF0ABBF2E7E}"/>
          </p223:rxn>
        </p223:reactions>
      </p:ext>
    </p188:extLst>
  </p188:cm>
</p188:cmLst>
</file>

<file path=ppt/comments/modernComment_189_96C09DEA.xml><?xml version="1.0" encoding="utf-8"?>
<p188:cmLst xmlns:a="http://schemas.openxmlformats.org/drawingml/2006/main" xmlns:r="http://schemas.openxmlformats.org/officeDocument/2006/relationships" xmlns:p188="http://schemas.microsoft.com/office/powerpoint/2018/8/main">
  <p188:cm id="{7E8ECB4B-EE71-41C3-AB75-ED7BAB4C57E8}" authorId="{E850EA72-E7A2-8F76-F21B-B1BD253F75B7}" created="2025-07-16T15:59:09.956">
    <ac:txMkLst xmlns:ac="http://schemas.microsoft.com/office/drawing/2013/main/command">
      <pc:docMk xmlns:pc="http://schemas.microsoft.com/office/powerpoint/2013/main/command"/>
      <pc:sldMk xmlns:pc="http://schemas.microsoft.com/office/powerpoint/2013/main/command" cId="2529205738" sldId="393"/>
      <ac:graphicFrameMk id="7" creationId="{44BD0E59-0792-FABB-13CC-595B5B5FDD49}"/>
      <ac:tblMk/>
      <ac:tcMk rowId="3070214652" colId="4514224"/>
      <ac:txMk cp="0" len="57">
        <ac:context len="59" hash="2731246147"/>
      </ac:txMk>
    </ac:txMkLst>
    <p188:pos x="7661413" y="4273826"/>
    <p188:txBody>
      <a:bodyPr/>
      <a:lstStyle/>
      <a:p>
        <a:r>
          <a:rPr lang="en-US"/>
          <a:t>changed to y3 </a:t>
        </a:r>
      </a:p>
    </p188:txBody>
    <p188:extLst>
      <p:ext xmlns:p="http://schemas.openxmlformats.org/presentationml/2006/main" uri="{57CB4572-C831-44C2-8A1C-0ADB6CCDFE69}">
        <p223:reactions xmlns:p223="http://schemas.microsoft.com/office/powerpoint/2022/03/main">
          <p223:rxn type="👍">
            <p223:instance time="2025-07-18T09:15:32.308" authorId="{34EB68EF-FBAB-2F53-6E11-CEF0ABBF2E7E}"/>
          </p223:rxn>
        </p223:reactions>
      </p:ext>
    </p188:extLst>
  </p188:cm>
  <p188:cm id="{4567EE0D-B3AE-480E-94AF-E073DD9DDA81}" authorId="{03C9B25E-8F85-11A2-52EB-299B380912A4}" created="2025-07-22T15:11:48.965">
    <pc:sldMkLst xmlns:pc="http://schemas.microsoft.com/office/powerpoint/2013/main/command">
      <pc:docMk/>
      <pc:sldMk cId="3093920144" sldId="351"/>
    </pc:sldMkLst>
    <p188:replyLst>
      <p188:reply id="{F39664A6-0887-419F-9C90-997B36D046EB}" authorId="{34EB68EF-FBAB-2F53-6E11-CEF0ABBF2E7E}" created="2025-08-07T13:53:56.515">
        <p188:txBody>
          <a:bodyPr/>
          <a:lstStyle/>
          <a:p>
            <a:r>
              <a:rPr lang="en-US"/>
              <a:t>Thanks - Joe has suggested shifting back to yr2 see explanation below - it may not be that critical if it moves about as long as the costs associated are not astronomical - which I presume they won't be.</a:t>
            </a:r>
          </a:p>
        </p188:txBody>
      </p188:reply>
    </p188:replyLst>
    <p188:txBody>
      <a:bodyPr/>
      <a:lstStyle/>
      <a:p>
        <a:r>
          <a:rPr lang="en-GB"/>
          <a:t>If there's development of the Network in year 1, there should be a development of  the volunteer programme alongside it, so changed to yr 1</a:t>
        </a:r>
      </a:p>
    </p188:txBody>
  </p188:cm>
  <p188:cm id="{37555479-B5E4-480B-A156-D82034EE3F00}" authorId="{0E5212FC-6EEE-BA46-3D3E-25AA34728E3F}" created="2025-08-07T09:53:50.050">
    <ac:txMkLst xmlns:ac="http://schemas.microsoft.com/office/drawing/2013/main/command">
      <pc:docMk xmlns:pc="http://schemas.microsoft.com/office/powerpoint/2013/main/command"/>
      <pc:sldMk xmlns:pc="http://schemas.microsoft.com/office/powerpoint/2013/main/command" cId="2529205738" sldId="393"/>
      <ac:graphicFrameMk id="7" creationId="{44BD0E59-0792-FABB-13CC-595B5B5FDD49}"/>
      <ac:tblMk/>
      <ac:tcMk rowId="2471770301" colId="2975553871"/>
      <ac:txMk cp="0" len="61">
        <ac:context len="62" hash="3581506449"/>
      </ac:txMk>
    </ac:txMkLst>
    <p188:pos x="6278452" y="2797461"/>
    <p188:txBody>
      <a:bodyPr/>
      <a:lstStyle/>
      <a:p>
        <a:r>
          <a:rPr lang="en-GB"/>
          <a:t>Shifted to Y2 as we finalise the Community Awareness functions this can spur off from it</a:t>
        </a:r>
      </a:p>
    </p188:txBody>
    <p188:extLst>
      <p:ext xmlns:p="http://schemas.openxmlformats.org/presentationml/2006/main" uri="{57CB4572-C831-44C2-8A1C-0ADB6CCDFE69}">
        <p223:reactions xmlns:p223="http://schemas.microsoft.com/office/powerpoint/2022/03/main">
          <p223:rxn type="👍">
            <p223:instance time="2025-08-07T13:51:23.974" authorId="{34EB68EF-FBAB-2F53-6E11-CEF0ABBF2E7E}"/>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7999E8-0611-4B18-B39A-50A0CF037FA3}" type="datetimeFigureOut">
              <a:rPr lang="en-GB" smtClean="0"/>
              <a:t>08/09/2025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33D296-28FA-4ED3-AA4D-4B810F84CE65}" type="slidenum">
              <a:rPr lang="en-GB" smtClean="0"/>
              <a:t>‹#›</a:t>
            </a:fld>
            <a:endParaRPr lang="en-GB"/>
          </a:p>
        </p:txBody>
      </p:sp>
    </p:spTree>
    <p:extLst>
      <p:ext uri="{BB962C8B-B14F-4D97-AF65-F5344CB8AC3E}">
        <p14:creationId xmlns:p14="http://schemas.microsoft.com/office/powerpoint/2010/main" val="3941320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8" name="Google Shape;43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2" name="Google Shape;45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a:extLst>
            <a:ext uri="{FF2B5EF4-FFF2-40B4-BE49-F238E27FC236}">
              <a16:creationId xmlns:a16="http://schemas.microsoft.com/office/drawing/2014/main" id="{071FAA15-7184-A27B-719F-C96C76C61E47}"/>
            </a:ext>
          </a:extLst>
        </p:cNvPr>
        <p:cNvGrpSpPr/>
        <p:nvPr/>
      </p:nvGrpSpPr>
      <p:grpSpPr>
        <a:xfrm>
          <a:off x="0" y="0"/>
          <a:ext cx="0" cy="0"/>
          <a:chOff x="0" y="0"/>
          <a:chExt cx="0" cy="0"/>
        </a:xfrm>
      </p:grpSpPr>
      <p:sp>
        <p:nvSpPr>
          <p:cNvPr id="459" name="Google Shape;459;p4:notes">
            <a:extLst>
              <a:ext uri="{FF2B5EF4-FFF2-40B4-BE49-F238E27FC236}">
                <a16:creationId xmlns:a16="http://schemas.microsoft.com/office/drawing/2014/main" id="{7AA44E82-893F-2114-9A5C-2CC2D3876D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0" name="Google Shape;460;p4:notes">
            <a:extLst>
              <a:ext uri="{FF2B5EF4-FFF2-40B4-BE49-F238E27FC236}">
                <a16:creationId xmlns:a16="http://schemas.microsoft.com/office/drawing/2014/main" id="{D4D92403-1619-C2A4-CE09-8B30426B881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214530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some cases, religious or cultural expectations and belief relating to health can be barriers to engagement.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ACE4A6-D504-4DDD-8807-1E48DFDABE6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3057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Black men in their 60s who get a later diagnosis are 14% less likely to receive NICE-approved treatments.</a:t>
            </a:r>
          </a:p>
          <a:p>
            <a:r>
              <a:rPr lang="en-GB"/>
              <a:t>Black men less likely to receive radical treatment for high risk/ locally advanced disease than other men. </a:t>
            </a:r>
          </a:p>
          <a:p>
            <a:r>
              <a:rPr lang="en-GB"/>
              <a:t>Black men underrepresented in research populations and most treatments are not developed with Black men.</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ACE4A6-D504-4DDD-8807-1E48DFDABE6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43298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D5207-8C37-C8E7-DDAA-8B355392CE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1BC8B-C166-BCB9-3A4A-E95F2D4F0D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5B6B7-C2F5-BBBE-D804-FD7376755A6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E088260-FBB4-AE3E-4D9A-40C31EC9FF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ACE4A6-D504-4DDD-8807-1E48DFDABE6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9766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33D296-28FA-4ED3-AA4D-4B810F84CE65}" type="slidenum">
              <a:rPr lang="en-GB" smtClean="0"/>
              <a:t>11</a:t>
            </a:fld>
            <a:endParaRPr lang="en-GB"/>
          </a:p>
        </p:txBody>
      </p:sp>
    </p:spTree>
    <p:extLst>
      <p:ext uri="{BB962C8B-B14F-4D97-AF65-F5344CB8AC3E}">
        <p14:creationId xmlns:p14="http://schemas.microsoft.com/office/powerpoint/2010/main" val="455820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33D296-28FA-4ED3-AA4D-4B810F84CE65}" type="slidenum">
              <a:rPr lang="en-GB" smtClean="0"/>
              <a:t>12</a:t>
            </a:fld>
            <a:endParaRPr lang="en-GB"/>
          </a:p>
        </p:txBody>
      </p:sp>
    </p:spTree>
    <p:extLst>
      <p:ext uri="{BB962C8B-B14F-4D97-AF65-F5344CB8AC3E}">
        <p14:creationId xmlns:p14="http://schemas.microsoft.com/office/powerpoint/2010/main" val="3391641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a:extLst>
            <a:ext uri="{FF2B5EF4-FFF2-40B4-BE49-F238E27FC236}">
              <a16:creationId xmlns:a16="http://schemas.microsoft.com/office/drawing/2014/main" id="{404FD23A-86F9-5A97-4482-D3B7FACE8405}"/>
            </a:ext>
          </a:extLst>
        </p:cNvPr>
        <p:cNvGrpSpPr/>
        <p:nvPr/>
      </p:nvGrpSpPr>
      <p:grpSpPr>
        <a:xfrm>
          <a:off x="0" y="0"/>
          <a:ext cx="0" cy="0"/>
          <a:chOff x="0" y="0"/>
          <a:chExt cx="0" cy="0"/>
        </a:xfrm>
      </p:grpSpPr>
      <p:sp>
        <p:nvSpPr>
          <p:cNvPr id="465" name="Google Shape;465;p5:notes">
            <a:extLst>
              <a:ext uri="{FF2B5EF4-FFF2-40B4-BE49-F238E27FC236}">
                <a16:creationId xmlns:a16="http://schemas.microsoft.com/office/drawing/2014/main" id="{CBE5F296-9CEF-7B23-203F-BA0972F080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6" name="Google Shape;466;p5:notes">
            <a:extLst>
              <a:ext uri="{FF2B5EF4-FFF2-40B4-BE49-F238E27FC236}">
                <a16:creationId xmlns:a16="http://schemas.microsoft.com/office/drawing/2014/main" id="{97595C25-8170-263B-2EFC-4BA2F063948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FontTx/>
              <a:buNone/>
            </a:pPr>
            <a:r>
              <a:rPr lang="en-GB" b="1">
                <a:highlight>
                  <a:srgbClr val="FFFF00"/>
                </a:highlight>
              </a:rPr>
              <a:t>To discuss with Keith: </a:t>
            </a:r>
          </a:p>
          <a:p>
            <a:pPr marL="0" lvl="0" indent="0" algn="l" rtl="0">
              <a:lnSpc>
                <a:spcPct val="100000"/>
              </a:lnSpc>
              <a:spcBef>
                <a:spcPts val="0"/>
              </a:spcBef>
              <a:spcAft>
                <a:spcPts val="0"/>
              </a:spcAft>
              <a:buSzPts val="1100"/>
              <a:buFontTx/>
              <a:buNone/>
            </a:pPr>
            <a:r>
              <a:rPr lang="en-GB" b="1">
                <a:highlight>
                  <a:srgbClr val="FFFF00"/>
                </a:highlight>
              </a:rPr>
              <a:t>Mission 1: </a:t>
            </a:r>
          </a:p>
          <a:p>
            <a:pPr marL="171450" indent="-171450">
              <a:buSzPts val="1100"/>
              <a:buFontTx/>
              <a:buChar char="-"/>
            </a:pPr>
            <a:r>
              <a:rPr lang="en-GB">
                <a:highlight>
                  <a:srgbClr val="FFFF00"/>
                </a:highlight>
              </a:rPr>
              <a:t>Is it more at stages 1 and 2 or fewer at 3 and 4? How many more – % of population or % of those diagnosed?</a:t>
            </a:r>
          </a:p>
          <a:p>
            <a:pPr marL="171450" lvl="0" indent="-171450" algn="l" rtl="0">
              <a:lnSpc>
                <a:spcPct val="100000"/>
              </a:lnSpc>
              <a:spcBef>
                <a:spcPts val="0"/>
              </a:spcBef>
              <a:spcAft>
                <a:spcPts val="0"/>
              </a:spcAft>
              <a:buSzPts val="1100"/>
              <a:buFontTx/>
              <a:buChar char="-"/>
            </a:pPr>
            <a:r>
              <a:rPr lang="en-GB">
                <a:highlight>
                  <a:srgbClr val="FFFF00"/>
                </a:highlight>
              </a:rPr>
              <a:t>Highlighted sections are key activities in Keith’s updated slides but don’t currently have a specific target. I think they should be included if they are a key part of the strategic activity for this mission. </a:t>
            </a:r>
          </a:p>
          <a:p>
            <a:pPr marL="0" lvl="0" indent="0" algn="l" rtl="0">
              <a:lnSpc>
                <a:spcPct val="100000"/>
              </a:lnSpc>
              <a:spcBef>
                <a:spcPts val="0"/>
              </a:spcBef>
              <a:spcAft>
                <a:spcPts val="0"/>
              </a:spcAft>
              <a:buSzPts val="1100"/>
              <a:buFontTx/>
              <a:buNone/>
            </a:pPr>
            <a:endParaRPr lang="en-GB">
              <a:highlight>
                <a:srgbClr val="FFFF00"/>
              </a:highlight>
            </a:endParaRPr>
          </a:p>
          <a:p>
            <a:pPr marL="0" lvl="0" indent="0" algn="l" rtl="0">
              <a:lnSpc>
                <a:spcPct val="100000"/>
              </a:lnSpc>
              <a:spcBef>
                <a:spcPts val="0"/>
              </a:spcBef>
              <a:spcAft>
                <a:spcPts val="0"/>
              </a:spcAft>
              <a:buSzPts val="1100"/>
              <a:buFontTx/>
              <a:buNone/>
            </a:pPr>
            <a:r>
              <a:rPr lang="en-GB" b="1">
                <a:highlight>
                  <a:srgbClr val="FFFF00"/>
                </a:highlight>
              </a:rPr>
              <a:t>Mission 2: </a:t>
            </a:r>
          </a:p>
          <a:p>
            <a:pPr marL="171450" lvl="0" indent="-171450" algn="l" rtl="0">
              <a:lnSpc>
                <a:spcPct val="100000"/>
              </a:lnSpc>
              <a:spcBef>
                <a:spcPts val="0"/>
              </a:spcBef>
              <a:spcAft>
                <a:spcPts val="0"/>
              </a:spcAft>
              <a:buSzPts val="1100"/>
              <a:buFontTx/>
              <a:buChar char="-"/>
            </a:pPr>
            <a:r>
              <a:rPr lang="en-GB" b="0">
                <a:highlight>
                  <a:srgbClr val="FFFF00"/>
                </a:highlight>
              </a:rPr>
              <a:t>Is it informed decision about treatment or fewer reporting treatment regret? </a:t>
            </a:r>
          </a:p>
          <a:p>
            <a:pPr marL="171450" lvl="0" indent="-171450" algn="l" rtl="0">
              <a:lnSpc>
                <a:spcPct val="100000"/>
              </a:lnSpc>
              <a:spcBef>
                <a:spcPts val="0"/>
              </a:spcBef>
              <a:spcAft>
                <a:spcPts val="0"/>
              </a:spcAft>
              <a:buSzPts val="1100"/>
              <a:buFontTx/>
              <a:buChar char="-"/>
            </a:pPr>
            <a:r>
              <a:rPr lang="en-GB" b="0">
                <a:highlight>
                  <a:srgbClr val="FFFF00"/>
                </a:highlight>
              </a:rPr>
              <a:t>Looking through activity slides for mission 2, they can be grouped into the 3 areas outlined above. I’ve highlighted those that  need more specific targets</a:t>
            </a:r>
          </a:p>
          <a:p>
            <a:pPr marL="171450" lvl="0" indent="-171450" algn="l" rtl="0">
              <a:lnSpc>
                <a:spcPct val="100000"/>
              </a:lnSpc>
              <a:spcBef>
                <a:spcPts val="0"/>
              </a:spcBef>
              <a:spcAft>
                <a:spcPts val="0"/>
              </a:spcAft>
              <a:buSzPts val="1100"/>
              <a:buFontTx/>
              <a:buChar char="-"/>
            </a:pPr>
            <a:endParaRPr lang="en-GB" b="0">
              <a:highlight>
                <a:srgbClr val="FFFF00"/>
              </a:highlight>
            </a:endParaRPr>
          </a:p>
          <a:p>
            <a:pPr marL="0" lvl="0" indent="0" algn="l" rtl="0">
              <a:lnSpc>
                <a:spcPct val="100000"/>
              </a:lnSpc>
              <a:spcBef>
                <a:spcPts val="0"/>
              </a:spcBef>
              <a:spcAft>
                <a:spcPts val="0"/>
              </a:spcAft>
              <a:buSzPts val="1100"/>
              <a:buFontTx/>
              <a:buNone/>
            </a:pPr>
            <a:r>
              <a:rPr lang="en-GB" b="1">
                <a:highlight>
                  <a:srgbClr val="FFFF00"/>
                </a:highlight>
              </a:rPr>
              <a:t>Mission 3:</a:t>
            </a:r>
          </a:p>
          <a:p>
            <a:pPr marL="0" lvl="0" indent="0" algn="l" rtl="0">
              <a:lnSpc>
                <a:spcPct val="100000"/>
              </a:lnSpc>
              <a:spcBef>
                <a:spcPts val="0"/>
              </a:spcBef>
              <a:spcAft>
                <a:spcPts val="0"/>
              </a:spcAft>
              <a:buSzPts val="1100"/>
              <a:buFontTx/>
              <a:buNone/>
            </a:pPr>
            <a:r>
              <a:rPr lang="en-GB" b="0">
                <a:highlight>
                  <a:srgbClr val="FFFF00"/>
                </a:highlight>
              </a:rPr>
              <a:t>- Highlighted sections are highlighted as activities in slides. </a:t>
            </a:r>
          </a:p>
          <a:p>
            <a:pPr marL="171450" lvl="0" indent="-171450" algn="l" rtl="0">
              <a:lnSpc>
                <a:spcPct val="100000"/>
              </a:lnSpc>
              <a:spcBef>
                <a:spcPts val="0"/>
              </a:spcBef>
              <a:spcAft>
                <a:spcPts val="0"/>
              </a:spcAft>
              <a:buSzPts val="1100"/>
              <a:buFontTx/>
              <a:buChar char="-"/>
            </a:pPr>
            <a:endParaRPr>
              <a:highlight>
                <a:srgbClr val="FFFF00"/>
              </a:highlight>
            </a:endParaRPr>
          </a:p>
        </p:txBody>
      </p:sp>
    </p:spTree>
    <p:extLst>
      <p:ext uri="{BB962C8B-B14F-4D97-AF65-F5344CB8AC3E}">
        <p14:creationId xmlns:p14="http://schemas.microsoft.com/office/powerpoint/2010/main" val="2113225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a:extLst>
            <a:ext uri="{FF2B5EF4-FFF2-40B4-BE49-F238E27FC236}">
              <a16:creationId xmlns:a16="http://schemas.microsoft.com/office/drawing/2014/main" id="{4806FF13-6CCC-02C3-F123-44523A431392}"/>
            </a:ext>
          </a:extLst>
        </p:cNvPr>
        <p:cNvGrpSpPr/>
        <p:nvPr/>
      </p:nvGrpSpPr>
      <p:grpSpPr>
        <a:xfrm>
          <a:off x="0" y="0"/>
          <a:ext cx="0" cy="0"/>
          <a:chOff x="0" y="0"/>
          <a:chExt cx="0" cy="0"/>
        </a:xfrm>
      </p:grpSpPr>
      <p:sp>
        <p:nvSpPr>
          <p:cNvPr id="465" name="Google Shape;465;p5:notes">
            <a:extLst>
              <a:ext uri="{FF2B5EF4-FFF2-40B4-BE49-F238E27FC236}">
                <a16:creationId xmlns:a16="http://schemas.microsoft.com/office/drawing/2014/main" id="{ABA9E209-2BA6-5842-C421-27D26CED0E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6" name="Google Shape;466;p5:notes">
            <a:extLst>
              <a:ext uri="{FF2B5EF4-FFF2-40B4-BE49-F238E27FC236}">
                <a16:creationId xmlns:a16="http://schemas.microsoft.com/office/drawing/2014/main" id="{04672323-96A4-8B2B-BCCF-09FC19BAAF4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748171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0" name="Google Shape;52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6" name="Google Shape;52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a:extLst>
            <a:ext uri="{FF2B5EF4-FFF2-40B4-BE49-F238E27FC236}">
              <a16:creationId xmlns:a16="http://schemas.microsoft.com/office/drawing/2014/main" id="{A2013713-F07D-3FBC-620D-95F5536E2B76}"/>
            </a:ext>
          </a:extLst>
        </p:cNvPr>
        <p:cNvGrpSpPr/>
        <p:nvPr/>
      </p:nvGrpSpPr>
      <p:grpSpPr>
        <a:xfrm>
          <a:off x="0" y="0"/>
          <a:ext cx="0" cy="0"/>
          <a:chOff x="0" y="0"/>
          <a:chExt cx="0" cy="0"/>
        </a:xfrm>
      </p:grpSpPr>
      <p:sp>
        <p:nvSpPr>
          <p:cNvPr id="561" name="Google Shape;561;p15:notes">
            <a:extLst>
              <a:ext uri="{FF2B5EF4-FFF2-40B4-BE49-F238E27FC236}">
                <a16:creationId xmlns:a16="http://schemas.microsoft.com/office/drawing/2014/main" id="{C766D472-852B-2494-F9FF-71ECEB6D9B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a:extLst>
              <a:ext uri="{FF2B5EF4-FFF2-40B4-BE49-F238E27FC236}">
                <a16:creationId xmlns:a16="http://schemas.microsoft.com/office/drawing/2014/main" id="{1DF0A506-7A74-66CA-136E-E59E2B3145A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798290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a:extLst>
            <a:ext uri="{FF2B5EF4-FFF2-40B4-BE49-F238E27FC236}">
              <a16:creationId xmlns:a16="http://schemas.microsoft.com/office/drawing/2014/main" id="{85DFD1D8-0E01-BC91-6332-488BDE56F95F}"/>
            </a:ext>
          </a:extLst>
        </p:cNvPr>
        <p:cNvGrpSpPr/>
        <p:nvPr/>
      </p:nvGrpSpPr>
      <p:grpSpPr>
        <a:xfrm>
          <a:off x="0" y="0"/>
          <a:ext cx="0" cy="0"/>
          <a:chOff x="0" y="0"/>
          <a:chExt cx="0" cy="0"/>
        </a:xfrm>
      </p:grpSpPr>
      <p:sp>
        <p:nvSpPr>
          <p:cNvPr id="561" name="Google Shape;561;p15:notes">
            <a:extLst>
              <a:ext uri="{FF2B5EF4-FFF2-40B4-BE49-F238E27FC236}">
                <a16:creationId xmlns:a16="http://schemas.microsoft.com/office/drawing/2014/main" id="{AE32E373-9C9A-2509-5F0B-280D5C7326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a:extLst>
              <a:ext uri="{FF2B5EF4-FFF2-40B4-BE49-F238E27FC236}">
                <a16:creationId xmlns:a16="http://schemas.microsoft.com/office/drawing/2014/main" id="{066D5354-B5C7-964C-219A-4AE5AFD3EE0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013398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a:extLst>
            <a:ext uri="{FF2B5EF4-FFF2-40B4-BE49-F238E27FC236}">
              <a16:creationId xmlns:a16="http://schemas.microsoft.com/office/drawing/2014/main" id="{6D992BF5-DC3C-70E5-B551-CB3782A44AB1}"/>
            </a:ext>
          </a:extLst>
        </p:cNvPr>
        <p:cNvGrpSpPr/>
        <p:nvPr/>
      </p:nvGrpSpPr>
      <p:grpSpPr>
        <a:xfrm>
          <a:off x="0" y="0"/>
          <a:ext cx="0" cy="0"/>
          <a:chOff x="0" y="0"/>
          <a:chExt cx="0" cy="0"/>
        </a:xfrm>
      </p:grpSpPr>
      <p:sp>
        <p:nvSpPr>
          <p:cNvPr id="561" name="Google Shape;561;p15:notes">
            <a:extLst>
              <a:ext uri="{FF2B5EF4-FFF2-40B4-BE49-F238E27FC236}">
                <a16:creationId xmlns:a16="http://schemas.microsoft.com/office/drawing/2014/main" id="{8FAAF230-E631-4AAB-EA50-FB4D5BF7B7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a:extLst>
              <a:ext uri="{FF2B5EF4-FFF2-40B4-BE49-F238E27FC236}">
                <a16:creationId xmlns:a16="http://schemas.microsoft.com/office/drawing/2014/main" id="{53A3B86B-CC97-8468-F1A2-4E8EEA39C3D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039888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a:extLst>
            <a:ext uri="{FF2B5EF4-FFF2-40B4-BE49-F238E27FC236}">
              <a16:creationId xmlns:a16="http://schemas.microsoft.com/office/drawing/2014/main" id="{F4E941E3-1E63-792F-90F7-57DB34149706}"/>
            </a:ext>
          </a:extLst>
        </p:cNvPr>
        <p:cNvGrpSpPr/>
        <p:nvPr/>
      </p:nvGrpSpPr>
      <p:grpSpPr>
        <a:xfrm>
          <a:off x="0" y="0"/>
          <a:ext cx="0" cy="0"/>
          <a:chOff x="0" y="0"/>
          <a:chExt cx="0" cy="0"/>
        </a:xfrm>
      </p:grpSpPr>
      <p:sp>
        <p:nvSpPr>
          <p:cNvPr id="525" name="Google Shape;525;p13:notes">
            <a:extLst>
              <a:ext uri="{FF2B5EF4-FFF2-40B4-BE49-F238E27FC236}">
                <a16:creationId xmlns:a16="http://schemas.microsoft.com/office/drawing/2014/main" id="{F0776C5B-9601-8403-420A-44E2488722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6" name="Google Shape;526;p13:notes">
            <a:extLst>
              <a:ext uri="{FF2B5EF4-FFF2-40B4-BE49-F238E27FC236}">
                <a16:creationId xmlns:a16="http://schemas.microsoft.com/office/drawing/2014/main" id="{805E30B7-B84F-ACE9-B347-9087967B078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394473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a:extLst>
            <a:ext uri="{FF2B5EF4-FFF2-40B4-BE49-F238E27FC236}">
              <a16:creationId xmlns:a16="http://schemas.microsoft.com/office/drawing/2014/main" id="{D7AAB5D0-EA82-68AF-64F5-9B532E4C28EE}"/>
            </a:ext>
          </a:extLst>
        </p:cNvPr>
        <p:cNvGrpSpPr/>
        <p:nvPr/>
      </p:nvGrpSpPr>
      <p:grpSpPr>
        <a:xfrm>
          <a:off x="0" y="0"/>
          <a:ext cx="0" cy="0"/>
          <a:chOff x="0" y="0"/>
          <a:chExt cx="0" cy="0"/>
        </a:xfrm>
      </p:grpSpPr>
      <p:sp>
        <p:nvSpPr>
          <p:cNvPr id="561" name="Google Shape;561;p15:notes">
            <a:extLst>
              <a:ext uri="{FF2B5EF4-FFF2-40B4-BE49-F238E27FC236}">
                <a16:creationId xmlns:a16="http://schemas.microsoft.com/office/drawing/2014/main" id="{E1894F73-EA6C-CC80-957F-6F28412475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a:extLst>
              <a:ext uri="{FF2B5EF4-FFF2-40B4-BE49-F238E27FC236}">
                <a16:creationId xmlns:a16="http://schemas.microsoft.com/office/drawing/2014/main" id="{6B60D7DA-F06C-34CA-75A8-3B373E002DB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81210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a:extLst>
            <a:ext uri="{FF2B5EF4-FFF2-40B4-BE49-F238E27FC236}">
              <a16:creationId xmlns:a16="http://schemas.microsoft.com/office/drawing/2014/main" id="{5C2CE9C9-F298-5633-B318-43CA06E9A234}"/>
            </a:ext>
          </a:extLst>
        </p:cNvPr>
        <p:cNvGrpSpPr/>
        <p:nvPr/>
      </p:nvGrpSpPr>
      <p:grpSpPr>
        <a:xfrm>
          <a:off x="0" y="0"/>
          <a:ext cx="0" cy="0"/>
          <a:chOff x="0" y="0"/>
          <a:chExt cx="0" cy="0"/>
        </a:xfrm>
      </p:grpSpPr>
      <p:sp>
        <p:nvSpPr>
          <p:cNvPr id="561" name="Google Shape;561;p15:notes">
            <a:extLst>
              <a:ext uri="{FF2B5EF4-FFF2-40B4-BE49-F238E27FC236}">
                <a16:creationId xmlns:a16="http://schemas.microsoft.com/office/drawing/2014/main" id="{D9790CF0-267D-85BD-3988-17327E8C1C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a:extLst>
              <a:ext uri="{FF2B5EF4-FFF2-40B4-BE49-F238E27FC236}">
                <a16:creationId xmlns:a16="http://schemas.microsoft.com/office/drawing/2014/main" id="{425D59B6-C310-CA32-B7BF-700961A9597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00807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a:extLst>
            <a:ext uri="{FF2B5EF4-FFF2-40B4-BE49-F238E27FC236}">
              <a16:creationId xmlns:a16="http://schemas.microsoft.com/office/drawing/2014/main" id="{0E357F27-B4CE-2099-66B3-F937D6C50231}"/>
            </a:ext>
          </a:extLst>
        </p:cNvPr>
        <p:cNvGrpSpPr/>
        <p:nvPr/>
      </p:nvGrpSpPr>
      <p:grpSpPr>
        <a:xfrm>
          <a:off x="0" y="0"/>
          <a:ext cx="0" cy="0"/>
          <a:chOff x="0" y="0"/>
          <a:chExt cx="0" cy="0"/>
        </a:xfrm>
      </p:grpSpPr>
      <p:sp>
        <p:nvSpPr>
          <p:cNvPr id="525" name="Google Shape;525;p13:notes">
            <a:extLst>
              <a:ext uri="{FF2B5EF4-FFF2-40B4-BE49-F238E27FC236}">
                <a16:creationId xmlns:a16="http://schemas.microsoft.com/office/drawing/2014/main" id="{D3E1CBE6-7806-9D61-D1F2-FB0FABA7F0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6" name="Google Shape;526;p13:notes">
            <a:extLst>
              <a:ext uri="{FF2B5EF4-FFF2-40B4-BE49-F238E27FC236}">
                <a16:creationId xmlns:a16="http://schemas.microsoft.com/office/drawing/2014/main" id="{07F39D85-9472-7BBF-6596-419A9168AD1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84228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a:extLst>
            <a:ext uri="{FF2B5EF4-FFF2-40B4-BE49-F238E27FC236}">
              <a16:creationId xmlns:a16="http://schemas.microsoft.com/office/drawing/2014/main" id="{2EAF51AF-E200-8055-FFC9-1FA27E9ABBD1}"/>
            </a:ext>
          </a:extLst>
        </p:cNvPr>
        <p:cNvGrpSpPr/>
        <p:nvPr/>
      </p:nvGrpSpPr>
      <p:grpSpPr>
        <a:xfrm>
          <a:off x="0" y="0"/>
          <a:ext cx="0" cy="0"/>
          <a:chOff x="0" y="0"/>
          <a:chExt cx="0" cy="0"/>
        </a:xfrm>
      </p:grpSpPr>
      <p:sp>
        <p:nvSpPr>
          <p:cNvPr id="561" name="Google Shape;561;p15:notes">
            <a:extLst>
              <a:ext uri="{FF2B5EF4-FFF2-40B4-BE49-F238E27FC236}">
                <a16:creationId xmlns:a16="http://schemas.microsoft.com/office/drawing/2014/main" id="{C99891A8-E1A7-59E0-162A-3A3C83B7A0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a:extLst>
              <a:ext uri="{FF2B5EF4-FFF2-40B4-BE49-F238E27FC236}">
                <a16:creationId xmlns:a16="http://schemas.microsoft.com/office/drawing/2014/main" id="{4448BE84-1954-82EE-0F7E-1D5A850762B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716686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a:extLst>
            <a:ext uri="{FF2B5EF4-FFF2-40B4-BE49-F238E27FC236}">
              <a16:creationId xmlns:a16="http://schemas.microsoft.com/office/drawing/2014/main" id="{A0B3C372-7C1B-DED8-76AB-A115D22D0FBC}"/>
            </a:ext>
          </a:extLst>
        </p:cNvPr>
        <p:cNvGrpSpPr/>
        <p:nvPr/>
      </p:nvGrpSpPr>
      <p:grpSpPr>
        <a:xfrm>
          <a:off x="0" y="0"/>
          <a:ext cx="0" cy="0"/>
          <a:chOff x="0" y="0"/>
          <a:chExt cx="0" cy="0"/>
        </a:xfrm>
      </p:grpSpPr>
      <p:sp>
        <p:nvSpPr>
          <p:cNvPr id="561" name="Google Shape;561;p15:notes">
            <a:extLst>
              <a:ext uri="{FF2B5EF4-FFF2-40B4-BE49-F238E27FC236}">
                <a16:creationId xmlns:a16="http://schemas.microsoft.com/office/drawing/2014/main" id="{FC82A751-68E8-ED0B-BAE8-879E4E81F9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a:extLst>
              <a:ext uri="{FF2B5EF4-FFF2-40B4-BE49-F238E27FC236}">
                <a16:creationId xmlns:a16="http://schemas.microsoft.com/office/drawing/2014/main" id="{EFC413CF-205B-D0B9-EEE6-FC9F627AE00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59058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a:extLst>
            <a:ext uri="{FF2B5EF4-FFF2-40B4-BE49-F238E27FC236}">
              <a16:creationId xmlns:a16="http://schemas.microsoft.com/office/drawing/2014/main" id="{CB2716C1-ACC2-BFEE-FCD9-B5CF7F73AA30}"/>
            </a:ext>
          </a:extLst>
        </p:cNvPr>
        <p:cNvGrpSpPr/>
        <p:nvPr/>
      </p:nvGrpSpPr>
      <p:grpSpPr>
        <a:xfrm>
          <a:off x="0" y="0"/>
          <a:ext cx="0" cy="0"/>
          <a:chOff x="0" y="0"/>
          <a:chExt cx="0" cy="0"/>
        </a:xfrm>
      </p:grpSpPr>
      <p:sp>
        <p:nvSpPr>
          <p:cNvPr id="525" name="Google Shape;525;p13:notes">
            <a:extLst>
              <a:ext uri="{FF2B5EF4-FFF2-40B4-BE49-F238E27FC236}">
                <a16:creationId xmlns:a16="http://schemas.microsoft.com/office/drawing/2014/main" id="{C7B3582F-211E-D2CF-F5A8-A8FE9B03CF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6" name="Google Shape;526;p13:notes">
            <a:extLst>
              <a:ext uri="{FF2B5EF4-FFF2-40B4-BE49-F238E27FC236}">
                <a16:creationId xmlns:a16="http://schemas.microsoft.com/office/drawing/2014/main" id="{759B4CC9-4362-E17A-5940-9D7C200C634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97567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a:extLst>
            <a:ext uri="{FF2B5EF4-FFF2-40B4-BE49-F238E27FC236}">
              <a16:creationId xmlns:a16="http://schemas.microsoft.com/office/drawing/2014/main" id="{53DA2AE3-1AB9-96F5-313F-BB1C83378A83}"/>
            </a:ext>
          </a:extLst>
        </p:cNvPr>
        <p:cNvGrpSpPr/>
        <p:nvPr/>
      </p:nvGrpSpPr>
      <p:grpSpPr>
        <a:xfrm>
          <a:off x="0" y="0"/>
          <a:ext cx="0" cy="0"/>
          <a:chOff x="0" y="0"/>
          <a:chExt cx="0" cy="0"/>
        </a:xfrm>
      </p:grpSpPr>
      <p:sp>
        <p:nvSpPr>
          <p:cNvPr id="561" name="Google Shape;561;p15:notes">
            <a:extLst>
              <a:ext uri="{FF2B5EF4-FFF2-40B4-BE49-F238E27FC236}">
                <a16:creationId xmlns:a16="http://schemas.microsoft.com/office/drawing/2014/main" id="{2D983F8E-787A-3060-E052-9FA03D5CA4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a:extLst>
              <a:ext uri="{FF2B5EF4-FFF2-40B4-BE49-F238E27FC236}">
                <a16:creationId xmlns:a16="http://schemas.microsoft.com/office/drawing/2014/main" id="{8F271C15-139B-C73B-BEA0-CB29F12A53F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384053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a:extLst>
            <a:ext uri="{FF2B5EF4-FFF2-40B4-BE49-F238E27FC236}">
              <a16:creationId xmlns:a16="http://schemas.microsoft.com/office/drawing/2014/main" id="{D71B2D04-E27B-1311-66B3-11B02B94F124}"/>
            </a:ext>
          </a:extLst>
        </p:cNvPr>
        <p:cNvGrpSpPr/>
        <p:nvPr/>
      </p:nvGrpSpPr>
      <p:grpSpPr>
        <a:xfrm>
          <a:off x="0" y="0"/>
          <a:ext cx="0" cy="0"/>
          <a:chOff x="0" y="0"/>
          <a:chExt cx="0" cy="0"/>
        </a:xfrm>
      </p:grpSpPr>
      <p:sp>
        <p:nvSpPr>
          <p:cNvPr id="561" name="Google Shape;561;p15:notes">
            <a:extLst>
              <a:ext uri="{FF2B5EF4-FFF2-40B4-BE49-F238E27FC236}">
                <a16:creationId xmlns:a16="http://schemas.microsoft.com/office/drawing/2014/main" id="{C7A4E93B-BDFE-3769-1570-DA2AE03630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a:extLst>
              <a:ext uri="{FF2B5EF4-FFF2-40B4-BE49-F238E27FC236}">
                <a16:creationId xmlns:a16="http://schemas.microsoft.com/office/drawing/2014/main" id="{967422D2-8C43-FE78-BB2D-B227B86BB9D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506936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a:extLst>
            <a:ext uri="{FF2B5EF4-FFF2-40B4-BE49-F238E27FC236}">
              <a16:creationId xmlns:a16="http://schemas.microsoft.com/office/drawing/2014/main" id="{4173410A-1192-D9FF-5AE3-6057EAF470EF}"/>
            </a:ext>
          </a:extLst>
        </p:cNvPr>
        <p:cNvGrpSpPr/>
        <p:nvPr/>
      </p:nvGrpSpPr>
      <p:grpSpPr>
        <a:xfrm>
          <a:off x="0" y="0"/>
          <a:ext cx="0" cy="0"/>
          <a:chOff x="0" y="0"/>
          <a:chExt cx="0" cy="0"/>
        </a:xfrm>
      </p:grpSpPr>
      <p:sp>
        <p:nvSpPr>
          <p:cNvPr id="561" name="Google Shape;561;p15:notes">
            <a:extLst>
              <a:ext uri="{FF2B5EF4-FFF2-40B4-BE49-F238E27FC236}">
                <a16:creationId xmlns:a16="http://schemas.microsoft.com/office/drawing/2014/main" id="{CCA713EF-1903-862C-9796-597D70D708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15:notes">
            <a:extLst>
              <a:ext uri="{FF2B5EF4-FFF2-40B4-BE49-F238E27FC236}">
                <a16:creationId xmlns:a16="http://schemas.microsoft.com/office/drawing/2014/main" id="{4B8AA68B-DA40-6EFF-589E-74D0294457A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614562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a:extLst>
            <a:ext uri="{FF2B5EF4-FFF2-40B4-BE49-F238E27FC236}">
              <a16:creationId xmlns:a16="http://schemas.microsoft.com/office/drawing/2014/main" id="{BBF3AC92-E69A-4AF2-4066-AEC407B05EC3}"/>
            </a:ext>
          </a:extLst>
        </p:cNvPr>
        <p:cNvGrpSpPr/>
        <p:nvPr/>
      </p:nvGrpSpPr>
      <p:grpSpPr>
        <a:xfrm>
          <a:off x="0" y="0"/>
          <a:ext cx="0" cy="0"/>
          <a:chOff x="0" y="0"/>
          <a:chExt cx="0" cy="0"/>
        </a:xfrm>
      </p:grpSpPr>
      <p:sp>
        <p:nvSpPr>
          <p:cNvPr id="831" name="Google Shape;831;p43:notes">
            <a:extLst>
              <a:ext uri="{FF2B5EF4-FFF2-40B4-BE49-F238E27FC236}">
                <a16:creationId xmlns:a16="http://schemas.microsoft.com/office/drawing/2014/main" id="{385680FF-04AD-0177-580F-A9EB3F148EC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2" name="Google Shape;832;p43:notes">
            <a:extLst>
              <a:ext uri="{FF2B5EF4-FFF2-40B4-BE49-F238E27FC236}">
                <a16:creationId xmlns:a16="http://schemas.microsoft.com/office/drawing/2014/main" id="{A5CE6D7D-13AC-53EE-D130-A7DDDB0F7F7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610644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2" name="Google Shape;832;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3" name="Google Shape;963;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Dark" type="title">
  <p:cSld name="Title Slide Dark">
    <p:bg>
      <p:bgPr>
        <a:solidFill>
          <a:schemeClr val="dk1"/>
        </a:solidFill>
        <a:effectLst/>
      </p:bgPr>
    </p:bg>
    <p:spTree>
      <p:nvGrpSpPr>
        <p:cNvPr id="1" name="Shape 12"/>
        <p:cNvGrpSpPr/>
        <p:nvPr/>
      </p:nvGrpSpPr>
      <p:grpSpPr>
        <a:xfrm>
          <a:off x="0" y="0"/>
          <a:ext cx="0" cy="0"/>
          <a:chOff x="0" y="0"/>
          <a:chExt cx="0" cy="0"/>
        </a:xfrm>
      </p:grpSpPr>
      <p:pic>
        <p:nvPicPr>
          <p:cNvPr id="13" name="Google Shape;13;g31274ca674b_0_7" descr="A picture containing graphical user interface&#10;&#10;Description automatically generated"/>
          <p:cNvPicPr preferRelativeResize="0"/>
          <p:nvPr/>
        </p:nvPicPr>
        <p:blipFill rotWithShape="1">
          <a:blip r:embed="rId2">
            <a:alphaModFix/>
          </a:blip>
          <a:srcRect/>
          <a:stretch/>
        </p:blipFill>
        <p:spPr>
          <a:xfrm>
            <a:off x="180001" y="180975"/>
            <a:ext cx="2174236" cy="942240"/>
          </a:xfrm>
          <a:prstGeom prst="rect">
            <a:avLst/>
          </a:prstGeom>
          <a:noFill/>
          <a:ln>
            <a:noFill/>
          </a:ln>
        </p:spPr>
      </p:pic>
      <p:sp>
        <p:nvSpPr>
          <p:cNvPr id="14" name="Google Shape;14;g31274ca674b_0_7"/>
          <p:cNvSpPr txBox="1">
            <a:spLocks noGrp="1"/>
          </p:cNvSpPr>
          <p:nvPr>
            <p:ph type="ctrTitle"/>
          </p:nvPr>
        </p:nvSpPr>
        <p:spPr>
          <a:xfrm>
            <a:off x="722312" y="1633928"/>
            <a:ext cx="5949200" cy="29888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accent1"/>
              </a:buClr>
              <a:buSzPts val="4500"/>
              <a:buFont typeface="Arial"/>
              <a:buNone/>
              <a:defRPr sz="60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 name="Google Shape;15;g31274ca674b_0_7"/>
          <p:cNvSpPr txBox="1">
            <a:spLocks noGrp="1"/>
          </p:cNvSpPr>
          <p:nvPr>
            <p:ph type="subTitle" idx="1"/>
          </p:nvPr>
        </p:nvSpPr>
        <p:spPr>
          <a:xfrm>
            <a:off x="722312" y="4824000"/>
            <a:ext cx="5949200" cy="12340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1500"/>
              <a:buNone/>
              <a:defRPr sz="2000">
                <a:solidFill>
                  <a:schemeClr val="lt1"/>
                </a:solidFill>
              </a:defRPr>
            </a:lvl1pPr>
            <a:lvl2pPr lvl="1" algn="ctr">
              <a:lnSpc>
                <a:spcPct val="90000"/>
              </a:lnSpc>
              <a:spcBef>
                <a:spcPts val="1067"/>
              </a:spcBef>
              <a:spcAft>
                <a:spcPts val="0"/>
              </a:spcAft>
              <a:buClr>
                <a:schemeClr val="dk1"/>
              </a:buClr>
              <a:buSzPts val="1500"/>
              <a:buNone/>
              <a:defRPr sz="2000"/>
            </a:lvl2pPr>
            <a:lvl3pPr lvl="2" algn="ctr">
              <a:lnSpc>
                <a:spcPct val="100000"/>
              </a:lnSpc>
              <a:spcBef>
                <a:spcPts val="667"/>
              </a:spcBef>
              <a:spcAft>
                <a:spcPts val="0"/>
              </a:spcAft>
              <a:buClr>
                <a:schemeClr val="dk1"/>
              </a:buClr>
              <a:buSzPts val="1400"/>
              <a:buNone/>
              <a:defRPr sz="1867"/>
            </a:lvl3pPr>
            <a:lvl4pPr lvl="3" algn="ctr">
              <a:lnSpc>
                <a:spcPct val="90000"/>
              </a:lnSpc>
              <a:spcBef>
                <a:spcPts val="1067"/>
              </a:spcBef>
              <a:spcAft>
                <a:spcPts val="0"/>
              </a:spcAft>
              <a:buClr>
                <a:schemeClr val="dk1"/>
              </a:buClr>
              <a:buSzPts val="1200"/>
              <a:buNone/>
              <a:defRPr sz="1600"/>
            </a:lvl4pPr>
            <a:lvl5pPr lvl="4" algn="ctr">
              <a:lnSpc>
                <a:spcPct val="90000"/>
              </a:lnSpc>
              <a:spcBef>
                <a:spcPts val="667"/>
              </a:spcBef>
              <a:spcAft>
                <a:spcPts val="0"/>
              </a:spcAft>
              <a:buClr>
                <a:schemeClr val="dk1"/>
              </a:buClr>
              <a:buSzPts val="1200"/>
              <a:buNone/>
              <a:defRPr sz="1600"/>
            </a:lvl5pPr>
            <a:lvl6pPr lvl="5" algn="ctr">
              <a:lnSpc>
                <a:spcPct val="90000"/>
              </a:lnSpc>
              <a:spcBef>
                <a:spcPts val="667"/>
              </a:spcBef>
              <a:spcAft>
                <a:spcPts val="0"/>
              </a:spcAft>
              <a:buClr>
                <a:schemeClr val="dk1"/>
              </a:buClr>
              <a:buSzPts val="1200"/>
              <a:buNone/>
              <a:defRPr sz="1600"/>
            </a:lvl6pPr>
            <a:lvl7pPr lvl="6" algn="ctr">
              <a:lnSpc>
                <a:spcPct val="90000"/>
              </a:lnSpc>
              <a:spcBef>
                <a:spcPts val="667"/>
              </a:spcBef>
              <a:spcAft>
                <a:spcPts val="0"/>
              </a:spcAft>
              <a:buClr>
                <a:schemeClr val="dk1"/>
              </a:buClr>
              <a:buSzPts val="1200"/>
              <a:buNone/>
              <a:defRPr sz="1600"/>
            </a:lvl7pPr>
            <a:lvl8pPr lvl="7" algn="ctr">
              <a:lnSpc>
                <a:spcPct val="90000"/>
              </a:lnSpc>
              <a:spcBef>
                <a:spcPts val="533"/>
              </a:spcBef>
              <a:spcAft>
                <a:spcPts val="0"/>
              </a:spcAft>
              <a:buClr>
                <a:schemeClr val="dk1"/>
              </a:buClr>
              <a:buSzPts val="1200"/>
              <a:buNone/>
              <a:defRPr sz="1600"/>
            </a:lvl8pPr>
            <a:lvl9pPr lvl="8" algn="ctr">
              <a:lnSpc>
                <a:spcPct val="90000"/>
              </a:lnSpc>
              <a:spcBef>
                <a:spcPts val="533"/>
              </a:spcBef>
              <a:spcAft>
                <a:spcPts val="0"/>
              </a:spcAft>
              <a:buClr>
                <a:schemeClr val="dk1"/>
              </a:buClr>
              <a:buSzPts val="1200"/>
              <a:buNone/>
              <a:defRPr sz="1600"/>
            </a:lvl9pPr>
          </a:lstStyle>
          <a:p>
            <a:endParaRPr/>
          </a:p>
        </p:txBody>
      </p:sp>
      <p:pic>
        <p:nvPicPr>
          <p:cNvPr id="16" name="Google Shape;16;g31274ca674b_0_7" descr="Icon&#10;&#10;Description automatically generated"/>
          <p:cNvPicPr preferRelativeResize="0"/>
          <p:nvPr/>
        </p:nvPicPr>
        <p:blipFill rotWithShape="1">
          <a:blip r:embed="rId3">
            <a:alphaModFix/>
          </a:blip>
          <a:srcRect l="8115" t="7431" r="13176"/>
          <a:stretch/>
        </p:blipFill>
        <p:spPr>
          <a:xfrm flipH="1">
            <a:off x="6671573" y="509666"/>
            <a:ext cx="4798115" cy="6348333"/>
          </a:xfrm>
          <a:prstGeom prst="rect">
            <a:avLst/>
          </a:prstGeom>
          <a:noFill/>
          <a:ln>
            <a:noFill/>
          </a:ln>
        </p:spPr>
      </p:pic>
      <p:sp>
        <p:nvSpPr>
          <p:cNvPr id="17" name="Google Shape;17;g31274ca674b_0_7"/>
          <p:cNvSpPr txBox="1">
            <a:spLocks noGrp="1"/>
          </p:cNvSpPr>
          <p:nvPr>
            <p:ph type="sldNum" idx="12"/>
          </p:nvPr>
        </p:nvSpPr>
        <p:spPr>
          <a:xfrm>
            <a:off x="11409045" y="6333135"/>
            <a:ext cx="731600" cy="524800"/>
          </a:xfrm>
          <a:prstGeom prst="rect">
            <a:avLst/>
          </a:prstGeom>
        </p:spPr>
        <p:txBody>
          <a:bodyPr spcFirstLastPara="1" wrap="square" lIns="0" tIns="0" rIns="0" bIns="0" anchor="t" anchorCtr="0">
            <a:noAutofit/>
          </a:bodyPr>
          <a:lstStyle>
            <a:lvl1pPr lvl="0">
              <a:buNone/>
              <a:defRPr sz="1733"/>
            </a:lvl1pPr>
            <a:lvl2pPr lvl="1">
              <a:buNone/>
              <a:defRPr sz="1733"/>
            </a:lvl2pPr>
            <a:lvl3pPr lvl="2">
              <a:buNone/>
              <a:defRPr sz="1733"/>
            </a:lvl3pPr>
            <a:lvl4pPr lvl="3">
              <a:buNone/>
              <a:defRPr sz="1733"/>
            </a:lvl4pPr>
            <a:lvl5pPr lvl="4">
              <a:buNone/>
              <a:defRPr sz="1733"/>
            </a:lvl5pPr>
            <a:lvl6pPr lvl="5">
              <a:buNone/>
              <a:defRPr sz="1733"/>
            </a:lvl6pPr>
            <a:lvl7pPr lvl="6">
              <a:buNone/>
              <a:defRPr sz="1733"/>
            </a:lvl7pPr>
            <a:lvl8pPr lvl="7">
              <a:buNone/>
              <a:defRPr sz="1733"/>
            </a:lvl8pPr>
            <a:lvl9pPr lvl="8">
              <a:buNone/>
              <a:defRPr sz="1733"/>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59156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Light">
  <p:cSld name="Title Slide Light">
    <p:bg>
      <p:bgPr>
        <a:solidFill>
          <a:schemeClr val="lt1"/>
        </a:solidFill>
        <a:effectLst/>
      </p:bgPr>
    </p:bg>
    <p:spTree>
      <p:nvGrpSpPr>
        <p:cNvPr id="1" name="Shape 18"/>
        <p:cNvGrpSpPr/>
        <p:nvPr/>
      </p:nvGrpSpPr>
      <p:grpSpPr>
        <a:xfrm>
          <a:off x="0" y="0"/>
          <a:ext cx="0" cy="0"/>
          <a:chOff x="0" y="0"/>
          <a:chExt cx="0" cy="0"/>
        </a:xfrm>
      </p:grpSpPr>
      <p:pic>
        <p:nvPicPr>
          <p:cNvPr id="19" name="Google Shape;19;g31274ca674b_0_12" descr="A picture containing icon&#10;&#10;Description automatically generated"/>
          <p:cNvPicPr preferRelativeResize="0"/>
          <p:nvPr/>
        </p:nvPicPr>
        <p:blipFill rotWithShape="1">
          <a:blip r:embed="rId2">
            <a:alphaModFix/>
          </a:blip>
          <a:srcRect b="29395"/>
          <a:stretch/>
        </p:blipFill>
        <p:spPr>
          <a:xfrm>
            <a:off x="6671574" y="486051"/>
            <a:ext cx="4798116" cy="6371951"/>
          </a:xfrm>
          <a:prstGeom prst="rect">
            <a:avLst/>
          </a:prstGeom>
          <a:noFill/>
          <a:ln>
            <a:noFill/>
          </a:ln>
        </p:spPr>
      </p:pic>
      <p:pic>
        <p:nvPicPr>
          <p:cNvPr id="20" name="Google Shape;20;g31274ca674b_0_12" descr="A picture containing graphical user interface&#10;&#10;Description automatically generated"/>
          <p:cNvPicPr preferRelativeResize="0"/>
          <p:nvPr/>
        </p:nvPicPr>
        <p:blipFill rotWithShape="1">
          <a:blip r:embed="rId3">
            <a:alphaModFix/>
          </a:blip>
          <a:srcRect/>
          <a:stretch/>
        </p:blipFill>
        <p:spPr>
          <a:xfrm>
            <a:off x="180001" y="180975"/>
            <a:ext cx="2174236" cy="942240"/>
          </a:xfrm>
          <a:prstGeom prst="rect">
            <a:avLst/>
          </a:prstGeom>
          <a:noFill/>
          <a:ln>
            <a:noFill/>
          </a:ln>
        </p:spPr>
      </p:pic>
      <p:sp>
        <p:nvSpPr>
          <p:cNvPr id="21" name="Google Shape;21;g31274ca674b_0_12"/>
          <p:cNvSpPr txBox="1">
            <a:spLocks noGrp="1"/>
          </p:cNvSpPr>
          <p:nvPr>
            <p:ph type="ctrTitle"/>
          </p:nvPr>
        </p:nvSpPr>
        <p:spPr>
          <a:xfrm>
            <a:off x="722312" y="1633928"/>
            <a:ext cx="5949200" cy="29888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dk1"/>
              </a:buClr>
              <a:buSzPts val="4500"/>
              <a:buFont typeface="Arial"/>
              <a:buNone/>
              <a:defRPr sz="6000">
                <a:solidFill>
                  <a:schemeClr val="dk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2" name="Google Shape;22;g31274ca674b_0_12"/>
          <p:cNvSpPr txBox="1">
            <a:spLocks noGrp="1"/>
          </p:cNvSpPr>
          <p:nvPr>
            <p:ph type="subTitle" idx="1"/>
          </p:nvPr>
        </p:nvSpPr>
        <p:spPr>
          <a:xfrm>
            <a:off x="722312" y="4824000"/>
            <a:ext cx="5949200" cy="12340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500"/>
              <a:buNone/>
              <a:defRPr sz="2000">
                <a:solidFill>
                  <a:schemeClr val="dk1"/>
                </a:solidFill>
              </a:defRPr>
            </a:lvl1pPr>
            <a:lvl2pPr lvl="1" algn="ctr">
              <a:lnSpc>
                <a:spcPct val="90000"/>
              </a:lnSpc>
              <a:spcBef>
                <a:spcPts val="1067"/>
              </a:spcBef>
              <a:spcAft>
                <a:spcPts val="0"/>
              </a:spcAft>
              <a:buClr>
                <a:schemeClr val="dk1"/>
              </a:buClr>
              <a:buSzPts val="1500"/>
              <a:buNone/>
              <a:defRPr sz="2000"/>
            </a:lvl2pPr>
            <a:lvl3pPr lvl="2" algn="ctr">
              <a:lnSpc>
                <a:spcPct val="100000"/>
              </a:lnSpc>
              <a:spcBef>
                <a:spcPts val="667"/>
              </a:spcBef>
              <a:spcAft>
                <a:spcPts val="0"/>
              </a:spcAft>
              <a:buClr>
                <a:schemeClr val="dk1"/>
              </a:buClr>
              <a:buSzPts val="1400"/>
              <a:buNone/>
              <a:defRPr sz="1867"/>
            </a:lvl3pPr>
            <a:lvl4pPr lvl="3" algn="ctr">
              <a:lnSpc>
                <a:spcPct val="90000"/>
              </a:lnSpc>
              <a:spcBef>
                <a:spcPts val="1067"/>
              </a:spcBef>
              <a:spcAft>
                <a:spcPts val="0"/>
              </a:spcAft>
              <a:buClr>
                <a:schemeClr val="dk1"/>
              </a:buClr>
              <a:buSzPts val="1200"/>
              <a:buNone/>
              <a:defRPr sz="1600"/>
            </a:lvl4pPr>
            <a:lvl5pPr lvl="4" algn="ctr">
              <a:lnSpc>
                <a:spcPct val="90000"/>
              </a:lnSpc>
              <a:spcBef>
                <a:spcPts val="667"/>
              </a:spcBef>
              <a:spcAft>
                <a:spcPts val="0"/>
              </a:spcAft>
              <a:buClr>
                <a:schemeClr val="dk1"/>
              </a:buClr>
              <a:buSzPts val="1200"/>
              <a:buNone/>
              <a:defRPr sz="1600"/>
            </a:lvl5pPr>
            <a:lvl6pPr lvl="5" algn="ctr">
              <a:lnSpc>
                <a:spcPct val="90000"/>
              </a:lnSpc>
              <a:spcBef>
                <a:spcPts val="667"/>
              </a:spcBef>
              <a:spcAft>
                <a:spcPts val="0"/>
              </a:spcAft>
              <a:buClr>
                <a:schemeClr val="dk1"/>
              </a:buClr>
              <a:buSzPts val="1200"/>
              <a:buNone/>
              <a:defRPr sz="1600"/>
            </a:lvl6pPr>
            <a:lvl7pPr lvl="6" algn="ctr">
              <a:lnSpc>
                <a:spcPct val="90000"/>
              </a:lnSpc>
              <a:spcBef>
                <a:spcPts val="667"/>
              </a:spcBef>
              <a:spcAft>
                <a:spcPts val="0"/>
              </a:spcAft>
              <a:buClr>
                <a:schemeClr val="dk1"/>
              </a:buClr>
              <a:buSzPts val="1200"/>
              <a:buNone/>
              <a:defRPr sz="1600"/>
            </a:lvl7pPr>
            <a:lvl8pPr lvl="7" algn="ctr">
              <a:lnSpc>
                <a:spcPct val="90000"/>
              </a:lnSpc>
              <a:spcBef>
                <a:spcPts val="533"/>
              </a:spcBef>
              <a:spcAft>
                <a:spcPts val="0"/>
              </a:spcAft>
              <a:buClr>
                <a:schemeClr val="dk1"/>
              </a:buClr>
              <a:buSzPts val="1200"/>
              <a:buNone/>
              <a:defRPr sz="1600"/>
            </a:lvl8pPr>
            <a:lvl9pPr lvl="8" algn="ctr">
              <a:lnSpc>
                <a:spcPct val="90000"/>
              </a:lnSpc>
              <a:spcBef>
                <a:spcPts val="533"/>
              </a:spcBef>
              <a:spcAft>
                <a:spcPts val="0"/>
              </a:spcAft>
              <a:buClr>
                <a:schemeClr val="dk1"/>
              </a:buClr>
              <a:buSzPts val="1200"/>
              <a:buNone/>
              <a:defRPr sz="1600"/>
            </a:lvl9pPr>
          </a:lstStyle>
          <a:p>
            <a:endParaRPr/>
          </a:p>
        </p:txBody>
      </p:sp>
      <p:pic>
        <p:nvPicPr>
          <p:cNvPr id="23" name="Google Shape;23;g31274ca674b_0_12" descr="A picture containing logo&#10;&#10;Description automatically generated"/>
          <p:cNvPicPr preferRelativeResize="0"/>
          <p:nvPr/>
        </p:nvPicPr>
        <p:blipFill rotWithShape="1">
          <a:blip r:embed="rId4">
            <a:alphaModFix/>
          </a:blip>
          <a:srcRect/>
          <a:stretch/>
        </p:blipFill>
        <p:spPr>
          <a:xfrm>
            <a:off x="180000" y="180976"/>
            <a:ext cx="2176464" cy="943201"/>
          </a:xfrm>
          <a:prstGeom prst="rect">
            <a:avLst/>
          </a:prstGeom>
          <a:noFill/>
          <a:ln>
            <a:noFill/>
          </a:ln>
        </p:spPr>
      </p:pic>
      <p:sp>
        <p:nvSpPr>
          <p:cNvPr id="24" name="Google Shape;24;g31274ca674b_0_12"/>
          <p:cNvSpPr txBox="1">
            <a:spLocks noGrp="1"/>
          </p:cNvSpPr>
          <p:nvPr>
            <p:ph type="sldNum" idx="12"/>
          </p:nvPr>
        </p:nvSpPr>
        <p:spPr>
          <a:xfrm>
            <a:off x="11409045" y="6333135"/>
            <a:ext cx="731600" cy="524800"/>
          </a:xfrm>
          <a:prstGeom prst="rect">
            <a:avLst/>
          </a:prstGeom>
        </p:spPr>
        <p:txBody>
          <a:bodyPr spcFirstLastPara="1" wrap="square" lIns="0" tIns="0" rIns="0" bIns="0" anchor="t" anchorCtr="0">
            <a:noAutofit/>
          </a:bodyPr>
          <a:lstStyle>
            <a:lvl1pPr lvl="0">
              <a:buNone/>
              <a:defRPr sz="1733"/>
            </a:lvl1pPr>
            <a:lvl2pPr lvl="1">
              <a:buNone/>
              <a:defRPr sz="1733"/>
            </a:lvl2pPr>
            <a:lvl3pPr lvl="2">
              <a:buNone/>
              <a:defRPr sz="1733"/>
            </a:lvl3pPr>
            <a:lvl4pPr lvl="3">
              <a:buNone/>
              <a:defRPr sz="1733"/>
            </a:lvl4pPr>
            <a:lvl5pPr lvl="4">
              <a:buNone/>
              <a:defRPr sz="1733"/>
            </a:lvl5pPr>
            <a:lvl6pPr lvl="5">
              <a:buNone/>
              <a:defRPr sz="1733"/>
            </a:lvl6pPr>
            <a:lvl7pPr lvl="6">
              <a:buNone/>
              <a:defRPr sz="1733"/>
            </a:lvl7pPr>
            <a:lvl8pPr lvl="7">
              <a:buNone/>
              <a:defRPr sz="1733"/>
            </a:lvl8pPr>
            <a:lvl9pPr lvl="8">
              <a:buNone/>
              <a:defRPr sz="1733"/>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90938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5"/>
        <p:cNvGrpSpPr/>
        <p:nvPr/>
      </p:nvGrpSpPr>
      <p:grpSpPr>
        <a:xfrm>
          <a:off x="0" y="0"/>
          <a:ext cx="0" cy="0"/>
          <a:chOff x="0" y="0"/>
          <a:chExt cx="0" cy="0"/>
        </a:xfrm>
      </p:grpSpPr>
      <p:sp>
        <p:nvSpPr>
          <p:cNvPr id="26" name="Google Shape;26;g31274ca674b_0_18"/>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7" name="Google Shape;27;g31274ca674b_0_18"/>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8" name="Google Shape;28;g31274ca674b_0_18"/>
          <p:cNvSpPr txBox="1">
            <a:spLocks noGrp="1"/>
          </p:cNvSpPr>
          <p:nvPr>
            <p:ph type="body" idx="2"/>
          </p:nvPr>
        </p:nvSpPr>
        <p:spPr>
          <a:xfrm>
            <a:off x="6429904" y="1260473"/>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9" name="Google Shape;29;g31274ca674b_0_18"/>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0" name="Google Shape;30;g31274ca674b_0_18"/>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1" name="Google Shape;31;g31274ca674b_0_18"/>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791637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Blue" type="obj">
  <p:cSld name="Title and Content Blue">
    <p:bg>
      <p:bgPr>
        <a:solidFill>
          <a:schemeClr val="accent1"/>
        </a:solidFill>
        <a:effectLst/>
      </p:bgPr>
    </p:bg>
    <p:spTree>
      <p:nvGrpSpPr>
        <p:cNvPr id="1" name="Shape 32"/>
        <p:cNvGrpSpPr/>
        <p:nvPr/>
      </p:nvGrpSpPr>
      <p:grpSpPr>
        <a:xfrm>
          <a:off x="0" y="0"/>
          <a:ext cx="0" cy="0"/>
          <a:chOff x="0" y="0"/>
          <a:chExt cx="0" cy="0"/>
        </a:xfrm>
      </p:grpSpPr>
      <p:sp>
        <p:nvSpPr>
          <p:cNvPr id="33" name="Google Shape;33;g31274ca674b_0_25"/>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4" name="Google Shape;34;g31274ca674b_0_25"/>
          <p:cNvSpPr txBox="1">
            <a:spLocks noGrp="1"/>
          </p:cNvSpPr>
          <p:nvPr>
            <p:ph type="body" idx="1"/>
          </p:nvPr>
        </p:nvSpPr>
        <p:spPr>
          <a:xfrm>
            <a:off x="720724" y="1260475"/>
            <a:ext cx="107488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5" name="Google Shape;35;g31274ca674b_0_25"/>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6" name="Google Shape;36;g31274ca674b_0_25"/>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7" name="Google Shape;37;g31274ca674b_0_25"/>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762637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and Image Right">
  <p:cSld name="Content and Image Right">
    <p:spTree>
      <p:nvGrpSpPr>
        <p:cNvPr id="1" name="Shape 44"/>
        <p:cNvGrpSpPr/>
        <p:nvPr/>
      </p:nvGrpSpPr>
      <p:grpSpPr>
        <a:xfrm>
          <a:off x="0" y="0"/>
          <a:ext cx="0" cy="0"/>
          <a:chOff x="0" y="0"/>
          <a:chExt cx="0" cy="0"/>
        </a:xfrm>
      </p:grpSpPr>
      <p:sp>
        <p:nvSpPr>
          <p:cNvPr id="45" name="Google Shape;45;g31274ca674b_0_37"/>
          <p:cNvSpPr txBox="1">
            <a:spLocks noGrp="1"/>
          </p:cNvSpPr>
          <p:nvPr>
            <p:ph type="title"/>
          </p:nvPr>
        </p:nvSpPr>
        <p:spPr>
          <a:xfrm>
            <a:off x="179389" y="180975"/>
            <a:ext cx="59168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6" name="Google Shape;46;g31274ca674b_0_37"/>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47" name="Google Shape;47;g31274ca674b_0_37"/>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Google Shape;48;g31274ca674b_0_37"/>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Google Shape;49;g31274ca674b_0_37"/>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50" name="Google Shape;50;g31274ca674b_0_37"/>
          <p:cNvSpPr>
            <a:spLocks noGrp="1"/>
          </p:cNvSpPr>
          <p:nvPr>
            <p:ph type="pic" idx="2"/>
          </p:nvPr>
        </p:nvSpPr>
        <p:spPr>
          <a:xfrm>
            <a:off x="6180139" y="0"/>
            <a:ext cx="6012000" cy="6858000"/>
          </a:xfrm>
          <a:prstGeom prst="rect">
            <a:avLst/>
          </a:prstGeom>
          <a:solidFill>
            <a:srgbClr val="D8D8D8"/>
          </a:solidFill>
          <a:ln>
            <a:noFill/>
          </a:ln>
        </p:spPr>
      </p:sp>
    </p:spTree>
    <p:extLst>
      <p:ext uri="{BB962C8B-B14F-4D97-AF65-F5344CB8AC3E}">
        <p14:creationId xmlns:p14="http://schemas.microsoft.com/office/powerpoint/2010/main" val="1050774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Dark">
  <p:cSld name="Title and Content Dark">
    <p:bg>
      <p:bgPr>
        <a:solidFill>
          <a:schemeClr val="dk1"/>
        </a:solidFill>
        <a:effectLst/>
      </p:bgPr>
    </p:bg>
    <p:spTree>
      <p:nvGrpSpPr>
        <p:cNvPr id="1" name="Shape 51"/>
        <p:cNvGrpSpPr/>
        <p:nvPr/>
      </p:nvGrpSpPr>
      <p:grpSpPr>
        <a:xfrm>
          <a:off x="0" y="0"/>
          <a:ext cx="0" cy="0"/>
          <a:chOff x="0" y="0"/>
          <a:chExt cx="0" cy="0"/>
        </a:xfrm>
      </p:grpSpPr>
      <p:sp>
        <p:nvSpPr>
          <p:cNvPr id="52" name="Google Shape;52;g31274ca674b_0_44"/>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500"/>
              <a:buFont typeface="Arial"/>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3" name="Google Shape;53;g31274ca674b_0_44"/>
          <p:cNvSpPr txBox="1">
            <a:spLocks noGrp="1"/>
          </p:cNvSpPr>
          <p:nvPr>
            <p:ph type="body" idx="1"/>
          </p:nvPr>
        </p:nvSpPr>
        <p:spPr>
          <a:xfrm>
            <a:off x="720724" y="1260475"/>
            <a:ext cx="107488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lt1"/>
              </a:buClr>
              <a:buSzPts val="1800"/>
              <a:buNone/>
              <a:defRPr>
                <a:solidFill>
                  <a:schemeClr val="lt1"/>
                </a:solidFill>
              </a:defRPr>
            </a:lvl1pPr>
            <a:lvl2pPr marL="1219170" lvl="1" indent="-304792" algn="l">
              <a:lnSpc>
                <a:spcPct val="90000"/>
              </a:lnSpc>
              <a:spcBef>
                <a:spcPts val="1067"/>
              </a:spcBef>
              <a:spcAft>
                <a:spcPts val="0"/>
              </a:spcAft>
              <a:buClr>
                <a:schemeClr val="lt1"/>
              </a:buClr>
              <a:buSzPts val="1800"/>
              <a:buNone/>
              <a:defRPr>
                <a:solidFill>
                  <a:schemeClr val="lt1"/>
                </a:solidFill>
              </a:defRPr>
            </a:lvl2pPr>
            <a:lvl3pPr marL="1828754" lvl="2" indent="-304792" algn="l">
              <a:lnSpc>
                <a:spcPct val="100000"/>
              </a:lnSpc>
              <a:spcBef>
                <a:spcPts val="667"/>
              </a:spcBef>
              <a:spcAft>
                <a:spcPts val="0"/>
              </a:spcAft>
              <a:buClr>
                <a:schemeClr val="lt1"/>
              </a:buClr>
              <a:buSzPts val="1500"/>
              <a:buNone/>
              <a:defRPr>
                <a:solidFill>
                  <a:schemeClr val="lt1"/>
                </a:solidFill>
              </a:defRPr>
            </a:lvl3pPr>
            <a:lvl4pPr marL="2438339" lvl="3" indent="-431789" algn="l">
              <a:lnSpc>
                <a:spcPct val="90000"/>
              </a:lnSpc>
              <a:spcBef>
                <a:spcPts val="1067"/>
              </a:spcBef>
              <a:spcAft>
                <a:spcPts val="0"/>
              </a:spcAft>
              <a:buClr>
                <a:schemeClr val="lt1"/>
              </a:buClr>
              <a:buSzPts val="1500"/>
              <a:buChar char="▪"/>
              <a:defRPr>
                <a:solidFill>
                  <a:schemeClr val="lt1"/>
                </a:solidFill>
              </a:defRPr>
            </a:lvl4pPr>
            <a:lvl5pPr marL="3047924" lvl="4" indent="-406390" algn="l">
              <a:lnSpc>
                <a:spcPct val="90000"/>
              </a:lnSpc>
              <a:spcBef>
                <a:spcPts val="667"/>
              </a:spcBef>
              <a:spcAft>
                <a:spcPts val="0"/>
              </a:spcAft>
              <a:buClr>
                <a:schemeClr val="lt1"/>
              </a:buClr>
              <a:buSzPts val="1200"/>
              <a:buChar char="▪"/>
              <a:defRPr>
                <a:solidFill>
                  <a:schemeClr val="lt1"/>
                </a:solidFill>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54" name="Google Shape;54;g31274ca674b_0_44"/>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5" name="Google Shape;55;g31274ca674b_0_44"/>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6" name="Google Shape;56;g31274ca674b_0_44"/>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sz="1867" b="1">
                <a:solidFill>
                  <a:schemeClr val="lt1"/>
                </a:solidFill>
                <a:latin typeface="Arial"/>
                <a:ea typeface="Arial"/>
                <a:cs typeface="Arial"/>
                <a:sym typeface="Arial"/>
              </a:defRPr>
            </a:lvl1pPr>
            <a:lvl2pPr marL="0" lvl="1" indent="0" algn="r">
              <a:spcBef>
                <a:spcPts val="0"/>
              </a:spcBef>
              <a:buNone/>
              <a:defRPr sz="1867" b="1">
                <a:solidFill>
                  <a:schemeClr val="lt1"/>
                </a:solidFill>
                <a:latin typeface="Arial"/>
                <a:ea typeface="Arial"/>
                <a:cs typeface="Arial"/>
                <a:sym typeface="Arial"/>
              </a:defRPr>
            </a:lvl2pPr>
            <a:lvl3pPr marL="0" lvl="2" indent="0" algn="r">
              <a:spcBef>
                <a:spcPts val="0"/>
              </a:spcBef>
              <a:buNone/>
              <a:defRPr sz="1867" b="1">
                <a:solidFill>
                  <a:schemeClr val="lt1"/>
                </a:solidFill>
                <a:latin typeface="Arial"/>
                <a:ea typeface="Arial"/>
                <a:cs typeface="Arial"/>
                <a:sym typeface="Arial"/>
              </a:defRPr>
            </a:lvl3pPr>
            <a:lvl4pPr marL="0" lvl="3" indent="0" algn="r">
              <a:spcBef>
                <a:spcPts val="0"/>
              </a:spcBef>
              <a:buNone/>
              <a:defRPr sz="1867" b="1">
                <a:solidFill>
                  <a:schemeClr val="lt1"/>
                </a:solidFill>
                <a:latin typeface="Arial"/>
                <a:ea typeface="Arial"/>
                <a:cs typeface="Arial"/>
                <a:sym typeface="Arial"/>
              </a:defRPr>
            </a:lvl4pPr>
            <a:lvl5pPr marL="0" lvl="4" indent="0" algn="r">
              <a:spcBef>
                <a:spcPts val="0"/>
              </a:spcBef>
              <a:buNone/>
              <a:defRPr sz="1867" b="1">
                <a:solidFill>
                  <a:schemeClr val="lt1"/>
                </a:solidFill>
                <a:latin typeface="Arial"/>
                <a:ea typeface="Arial"/>
                <a:cs typeface="Arial"/>
                <a:sym typeface="Arial"/>
              </a:defRPr>
            </a:lvl5pPr>
            <a:lvl6pPr marL="0" lvl="5" indent="0" algn="r">
              <a:spcBef>
                <a:spcPts val="0"/>
              </a:spcBef>
              <a:buNone/>
              <a:defRPr sz="1867" b="1">
                <a:solidFill>
                  <a:schemeClr val="lt1"/>
                </a:solidFill>
                <a:latin typeface="Arial"/>
                <a:ea typeface="Arial"/>
                <a:cs typeface="Arial"/>
                <a:sym typeface="Arial"/>
              </a:defRPr>
            </a:lvl6pPr>
            <a:lvl7pPr marL="0" lvl="6" indent="0" algn="r">
              <a:spcBef>
                <a:spcPts val="0"/>
              </a:spcBef>
              <a:buNone/>
              <a:defRPr sz="1867" b="1">
                <a:solidFill>
                  <a:schemeClr val="lt1"/>
                </a:solidFill>
                <a:latin typeface="Arial"/>
                <a:ea typeface="Arial"/>
                <a:cs typeface="Arial"/>
                <a:sym typeface="Arial"/>
              </a:defRPr>
            </a:lvl7pPr>
            <a:lvl8pPr marL="0" lvl="7" indent="0" algn="r">
              <a:spcBef>
                <a:spcPts val="0"/>
              </a:spcBef>
              <a:buNone/>
              <a:defRPr sz="1867" b="1">
                <a:solidFill>
                  <a:schemeClr val="lt1"/>
                </a:solidFill>
                <a:latin typeface="Arial"/>
                <a:ea typeface="Arial"/>
                <a:cs typeface="Arial"/>
                <a:sym typeface="Arial"/>
              </a:defRPr>
            </a:lvl8pPr>
            <a:lvl9pPr marL="0" lvl="8" indent="0" algn="r">
              <a:spcBef>
                <a:spcPts val="0"/>
              </a:spcBef>
              <a:buNone/>
              <a:defRPr sz="1867" b="1">
                <a:solidFill>
                  <a:schemeClr val="lt1"/>
                </a:solidFill>
                <a:latin typeface="Arial"/>
                <a:ea typeface="Arial"/>
                <a:cs typeface="Arial"/>
                <a:sym typeface="Arial"/>
              </a:defRPr>
            </a:lvl9pPr>
          </a:lstStyle>
          <a:p>
            <a:fld id="{00000000-1234-1234-1234-123412341234}" type="slidenum">
              <a:rPr lang="en-GB" smtClean="0"/>
              <a:pPr/>
              <a:t>‹#›</a:t>
            </a:fld>
            <a:endParaRPr lang="en-GB"/>
          </a:p>
        </p:txBody>
      </p:sp>
      <p:pic>
        <p:nvPicPr>
          <p:cNvPr id="57" name="Google Shape;57;g31274ca674b_0_44"/>
          <p:cNvPicPr preferRelativeResize="0"/>
          <p:nvPr/>
        </p:nvPicPr>
        <p:blipFill rotWithShape="1">
          <a:blip r:embed="rId2">
            <a:alphaModFix/>
          </a:blip>
          <a:srcRect/>
          <a:stretch/>
        </p:blipFill>
        <p:spPr>
          <a:xfrm>
            <a:off x="11653771" y="180975"/>
            <a:ext cx="358839" cy="727284"/>
          </a:xfrm>
          <a:prstGeom prst="rect">
            <a:avLst/>
          </a:prstGeom>
          <a:noFill/>
          <a:ln>
            <a:noFill/>
          </a:ln>
        </p:spPr>
      </p:pic>
    </p:spTree>
    <p:extLst>
      <p:ext uri="{BB962C8B-B14F-4D97-AF65-F5344CB8AC3E}">
        <p14:creationId xmlns:p14="http://schemas.microsoft.com/office/powerpoint/2010/main" val="3941773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bg>
      <p:bgPr>
        <a:solidFill>
          <a:schemeClr val="dk1"/>
        </a:solidFill>
        <a:effectLst/>
      </p:bgPr>
    </p:bg>
    <p:spTree>
      <p:nvGrpSpPr>
        <p:cNvPr id="1" name="Shape 64"/>
        <p:cNvGrpSpPr/>
        <p:nvPr/>
      </p:nvGrpSpPr>
      <p:grpSpPr>
        <a:xfrm>
          <a:off x="0" y="0"/>
          <a:ext cx="0" cy="0"/>
          <a:chOff x="0" y="0"/>
          <a:chExt cx="0" cy="0"/>
        </a:xfrm>
      </p:grpSpPr>
      <p:pic>
        <p:nvPicPr>
          <p:cNvPr id="65" name="Google Shape;65;g31274ca674b_0_57" descr="A picture containing graphical user interface&#10;&#10;Description automatically generated"/>
          <p:cNvPicPr preferRelativeResize="0"/>
          <p:nvPr/>
        </p:nvPicPr>
        <p:blipFill rotWithShape="1">
          <a:blip r:embed="rId2">
            <a:alphaModFix/>
          </a:blip>
          <a:srcRect r="77460"/>
          <a:stretch/>
        </p:blipFill>
        <p:spPr>
          <a:xfrm>
            <a:off x="11653771" y="180975"/>
            <a:ext cx="381432" cy="733376"/>
          </a:xfrm>
          <a:prstGeom prst="rect">
            <a:avLst/>
          </a:prstGeom>
          <a:noFill/>
          <a:ln>
            <a:noFill/>
          </a:ln>
        </p:spPr>
      </p:pic>
      <p:sp>
        <p:nvSpPr>
          <p:cNvPr id="66" name="Google Shape;66;g31274ca674b_0_57"/>
          <p:cNvSpPr txBox="1">
            <a:spLocks noGrp="1"/>
          </p:cNvSpPr>
          <p:nvPr>
            <p:ph type="title"/>
          </p:nvPr>
        </p:nvSpPr>
        <p:spPr>
          <a:xfrm>
            <a:off x="720724" y="1581461"/>
            <a:ext cx="10748800" cy="3695200"/>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accent1"/>
              </a:buClr>
              <a:buSzPts val="7100"/>
              <a:buFont typeface="Arial"/>
              <a:buNone/>
              <a:defRPr sz="9466">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7" name="Google Shape;67;g31274ca674b_0_57"/>
          <p:cNvSpPr txBox="1">
            <a:spLocks noGrp="1"/>
          </p:cNvSpPr>
          <p:nvPr>
            <p:ph type="body" idx="1"/>
          </p:nvPr>
        </p:nvSpPr>
        <p:spPr>
          <a:xfrm>
            <a:off x="720724" y="1080000"/>
            <a:ext cx="10748800" cy="359200"/>
          </a:xfrm>
          <a:prstGeom prst="rect">
            <a:avLst/>
          </a:prstGeom>
          <a:noFill/>
          <a:ln>
            <a:noFill/>
          </a:ln>
        </p:spPr>
        <p:txBody>
          <a:bodyPr spcFirstLastPara="1" wrap="square" lIns="0" tIns="0" rIns="0" bIns="0" anchor="t" anchorCtr="0">
            <a:noAutofit/>
          </a:bodyPr>
          <a:lstStyle>
            <a:lvl1pPr marL="609585" lvl="0" indent="-304792" algn="ctr">
              <a:lnSpc>
                <a:spcPct val="100000"/>
              </a:lnSpc>
              <a:spcBef>
                <a:spcPts val="0"/>
              </a:spcBef>
              <a:spcAft>
                <a:spcPts val="0"/>
              </a:spcAft>
              <a:buClr>
                <a:schemeClr val="lt1"/>
              </a:buClr>
              <a:buSzPts val="1800"/>
              <a:buNone/>
              <a:defRPr sz="2400">
                <a:solidFill>
                  <a:schemeClr val="lt1"/>
                </a:solidFill>
              </a:defRPr>
            </a:lvl1pPr>
            <a:lvl2pPr marL="1219170" lvl="1" indent="-304792" algn="l">
              <a:lnSpc>
                <a:spcPct val="90000"/>
              </a:lnSpc>
              <a:spcBef>
                <a:spcPts val="1067"/>
              </a:spcBef>
              <a:spcAft>
                <a:spcPts val="0"/>
              </a:spcAft>
              <a:buClr>
                <a:srgbClr val="898989"/>
              </a:buClr>
              <a:buSzPts val="1500"/>
              <a:buNone/>
              <a:defRPr sz="2000">
                <a:solidFill>
                  <a:srgbClr val="898989"/>
                </a:solidFill>
              </a:defRPr>
            </a:lvl2pPr>
            <a:lvl3pPr marL="1828754" lvl="2" indent="-304792" algn="l">
              <a:lnSpc>
                <a:spcPct val="100000"/>
              </a:lnSpc>
              <a:spcBef>
                <a:spcPts val="667"/>
              </a:spcBef>
              <a:spcAft>
                <a:spcPts val="0"/>
              </a:spcAft>
              <a:buClr>
                <a:srgbClr val="898989"/>
              </a:buClr>
              <a:buSzPts val="1400"/>
              <a:buNone/>
              <a:defRPr sz="1867">
                <a:solidFill>
                  <a:srgbClr val="898989"/>
                </a:solidFill>
              </a:defRPr>
            </a:lvl3pPr>
            <a:lvl4pPr marL="2438339" lvl="3" indent="-304792" algn="l">
              <a:lnSpc>
                <a:spcPct val="90000"/>
              </a:lnSpc>
              <a:spcBef>
                <a:spcPts val="1067"/>
              </a:spcBef>
              <a:spcAft>
                <a:spcPts val="0"/>
              </a:spcAft>
              <a:buClr>
                <a:srgbClr val="898989"/>
              </a:buClr>
              <a:buSzPts val="1200"/>
              <a:buNone/>
              <a:defRPr sz="1600">
                <a:solidFill>
                  <a:srgbClr val="898989"/>
                </a:solidFill>
              </a:defRPr>
            </a:lvl4pPr>
            <a:lvl5pPr marL="3047924" lvl="4" indent="-304792" algn="l">
              <a:lnSpc>
                <a:spcPct val="90000"/>
              </a:lnSpc>
              <a:spcBef>
                <a:spcPts val="667"/>
              </a:spcBef>
              <a:spcAft>
                <a:spcPts val="0"/>
              </a:spcAft>
              <a:buClr>
                <a:srgbClr val="898989"/>
              </a:buClr>
              <a:buSzPts val="1200"/>
              <a:buNone/>
              <a:defRPr sz="1600">
                <a:solidFill>
                  <a:srgbClr val="898989"/>
                </a:solidFill>
              </a:defRPr>
            </a:lvl5pPr>
            <a:lvl6pPr marL="3657509" lvl="5" indent="-304792" algn="l">
              <a:lnSpc>
                <a:spcPct val="90000"/>
              </a:lnSpc>
              <a:spcBef>
                <a:spcPts val="667"/>
              </a:spcBef>
              <a:spcAft>
                <a:spcPts val="0"/>
              </a:spcAft>
              <a:buClr>
                <a:srgbClr val="898989"/>
              </a:buClr>
              <a:buSzPts val="1200"/>
              <a:buNone/>
              <a:defRPr sz="1600">
                <a:solidFill>
                  <a:srgbClr val="898989"/>
                </a:solidFill>
              </a:defRPr>
            </a:lvl6pPr>
            <a:lvl7pPr marL="4267093" lvl="6" indent="-304792" algn="l">
              <a:lnSpc>
                <a:spcPct val="90000"/>
              </a:lnSpc>
              <a:spcBef>
                <a:spcPts val="667"/>
              </a:spcBef>
              <a:spcAft>
                <a:spcPts val="0"/>
              </a:spcAft>
              <a:buClr>
                <a:srgbClr val="898989"/>
              </a:buClr>
              <a:buSzPts val="1200"/>
              <a:buNone/>
              <a:defRPr sz="1600">
                <a:solidFill>
                  <a:srgbClr val="898989"/>
                </a:solidFill>
              </a:defRPr>
            </a:lvl7pPr>
            <a:lvl8pPr marL="4876678" lvl="7" indent="-304792" algn="l">
              <a:lnSpc>
                <a:spcPct val="90000"/>
              </a:lnSpc>
              <a:spcBef>
                <a:spcPts val="533"/>
              </a:spcBef>
              <a:spcAft>
                <a:spcPts val="0"/>
              </a:spcAft>
              <a:buClr>
                <a:srgbClr val="898989"/>
              </a:buClr>
              <a:buSzPts val="1200"/>
              <a:buNone/>
              <a:defRPr sz="1600">
                <a:solidFill>
                  <a:srgbClr val="898989"/>
                </a:solidFill>
              </a:defRPr>
            </a:lvl8pPr>
            <a:lvl9pPr marL="5486263" lvl="8" indent="-304792" algn="l">
              <a:lnSpc>
                <a:spcPct val="90000"/>
              </a:lnSpc>
              <a:spcBef>
                <a:spcPts val="533"/>
              </a:spcBef>
              <a:spcAft>
                <a:spcPts val="0"/>
              </a:spcAft>
              <a:buClr>
                <a:srgbClr val="898989"/>
              </a:buClr>
              <a:buSzPts val="1200"/>
              <a:buNone/>
              <a:defRPr sz="1600">
                <a:solidFill>
                  <a:srgbClr val="898989"/>
                </a:solidFill>
              </a:defRPr>
            </a:lvl9pPr>
          </a:lstStyle>
          <a:p>
            <a:endParaRPr/>
          </a:p>
        </p:txBody>
      </p:sp>
      <p:sp>
        <p:nvSpPr>
          <p:cNvPr id="68" name="Google Shape;68;g31274ca674b_0_57"/>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9" name="Google Shape;69;g31274ca674b_0_57"/>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0" name="Google Shape;70;g31274ca674b_0_57"/>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sz="1867" b="1">
                <a:solidFill>
                  <a:schemeClr val="lt1"/>
                </a:solidFill>
                <a:latin typeface="Arial"/>
                <a:ea typeface="Arial"/>
                <a:cs typeface="Arial"/>
                <a:sym typeface="Arial"/>
              </a:defRPr>
            </a:lvl1pPr>
            <a:lvl2pPr marL="0" lvl="1" indent="0" algn="r">
              <a:spcBef>
                <a:spcPts val="0"/>
              </a:spcBef>
              <a:buNone/>
              <a:defRPr sz="1867" b="1">
                <a:solidFill>
                  <a:schemeClr val="lt1"/>
                </a:solidFill>
                <a:latin typeface="Arial"/>
                <a:ea typeface="Arial"/>
                <a:cs typeface="Arial"/>
                <a:sym typeface="Arial"/>
              </a:defRPr>
            </a:lvl2pPr>
            <a:lvl3pPr marL="0" lvl="2" indent="0" algn="r">
              <a:spcBef>
                <a:spcPts val="0"/>
              </a:spcBef>
              <a:buNone/>
              <a:defRPr sz="1867" b="1">
                <a:solidFill>
                  <a:schemeClr val="lt1"/>
                </a:solidFill>
                <a:latin typeface="Arial"/>
                <a:ea typeface="Arial"/>
                <a:cs typeface="Arial"/>
                <a:sym typeface="Arial"/>
              </a:defRPr>
            </a:lvl3pPr>
            <a:lvl4pPr marL="0" lvl="3" indent="0" algn="r">
              <a:spcBef>
                <a:spcPts val="0"/>
              </a:spcBef>
              <a:buNone/>
              <a:defRPr sz="1867" b="1">
                <a:solidFill>
                  <a:schemeClr val="lt1"/>
                </a:solidFill>
                <a:latin typeface="Arial"/>
                <a:ea typeface="Arial"/>
                <a:cs typeface="Arial"/>
                <a:sym typeface="Arial"/>
              </a:defRPr>
            </a:lvl4pPr>
            <a:lvl5pPr marL="0" lvl="4" indent="0" algn="r">
              <a:spcBef>
                <a:spcPts val="0"/>
              </a:spcBef>
              <a:buNone/>
              <a:defRPr sz="1867" b="1">
                <a:solidFill>
                  <a:schemeClr val="lt1"/>
                </a:solidFill>
                <a:latin typeface="Arial"/>
                <a:ea typeface="Arial"/>
                <a:cs typeface="Arial"/>
                <a:sym typeface="Arial"/>
              </a:defRPr>
            </a:lvl5pPr>
            <a:lvl6pPr marL="0" lvl="5" indent="0" algn="r">
              <a:spcBef>
                <a:spcPts val="0"/>
              </a:spcBef>
              <a:buNone/>
              <a:defRPr sz="1867" b="1">
                <a:solidFill>
                  <a:schemeClr val="lt1"/>
                </a:solidFill>
                <a:latin typeface="Arial"/>
                <a:ea typeface="Arial"/>
                <a:cs typeface="Arial"/>
                <a:sym typeface="Arial"/>
              </a:defRPr>
            </a:lvl6pPr>
            <a:lvl7pPr marL="0" lvl="6" indent="0" algn="r">
              <a:spcBef>
                <a:spcPts val="0"/>
              </a:spcBef>
              <a:buNone/>
              <a:defRPr sz="1867" b="1">
                <a:solidFill>
                  <a:schemeClr val="lt1"/>
                </a:solidFill>
                <a:latin typeface="Arial"/>
                <a:ea typeface="Arial"/>
                <a:cs typeface="Arial"/>
                <a:sym typeface="Arial"/>
              </a:defRPr>
            </a:lvl7pPr>
            <a:lvl8pPr marL="0" lvl="7" indent="0" algn="r">
              <a:spcBef>
                <a:spcPts val="0"/>
              </a:spcBef>
              <a:buNone/>
              <a:defRPr sz="1867" b="1">
                <a:solidFill>
                  <a:schemeClr val="lt1"/>
                </a:solidFill>
                <a:latin typeface="Arial"/>
                <a:ea typeface="Arial"/>
                <a:cs typeface="Arial"/>
                <a:sym typeface="Arial"/>
              </a:defRPr>
            </a:lvl8pPr>
            <a:lvl9pPr marL="0" lvl="8" indent="0" algn="r">
              <a:spcBef>
                <a:spcPts val="0"/>
              </a:spcBef>
              <a:buNone/>
              <a:defRPr sz="1867" b="1">
                <a:solidFill>
                  <a:schemeClr val="lt1"/>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27964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wo Content Dark">
  <p:cSld name="Two Content Dark">
    <p:bg>
      <p:bgPr>
        <a:solidFill>
          <a:schemeClr val="dk1"/>
        </a:solidFill>
        <a:effectLst/>
      </p:bgPr>
    </p:bg>
    <p:spTree>
      <p:nvGrpSpPr>
        <p:cNvPr id="1" name="Shape 71"/>
        <p:cNvGrpSpPr/>
        <p:nvPr/>
      </p:nvGrpSpPr>
      <p:grpSpPr>
        <a:xfrm>
          <a:off x="0" y="0"/>
          <a:ext cx="0" cy="0"/>
          <a:chOff x="0" y="0"/>
          <a:chExt cx="0" cy="0"/>
        </a:xfrm>
      </p:grpSpPr>
      <p:sp>
        <p:nvSpPr>
          <p:cNvPr id="72" name="Google Shape;72;g31274ca674b_0_64"/>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500"/>
              <a:buFont typeface="Arial"/>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3" name="Google Shape;73;g31274ca674b_0_64"/>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lt1"/>
              </a:buClr>
              <a:buSzPts val="1800"/>
              <a:buNone/>
              <a:defRPr>
                <a:solidFill>
                  <a:schemeClr val="lt1"/>
                </a:solidFill>
              </a:defRPr>
            </a:lvl1pPr>
            <a:lvl2pPr marL="1219170" lvl="1" indent="-304792" algn="l">
              <a:lnSpc>
                <a:spcPct val="90000"/>
              </a:lnSpc>
              <a:spcBef>
                <a:spcPts val="1067"/>
              </a:spcBef>
              <a:spcAft>
                <a:spcPts val="0"/>
              </a:spcAft>
              <a:buClr>
                <a:schemeClr val="lt1"/>
              </a:buClr>
              <a:buSzPts val="1800"/>
              <a:buNone/>
              <a:defRPr>
                <a:solidFill>
                  <a:schemeClr val="lt1"/>
                </a:solidFill>
              </a:defRPr>
            </a:lvl2pPr>
            <a:lvl3pPr marL="1828754" lvl="2" indent="-304792" algn="l">
              <a:lnSpc>
                <a:spcPct val="100000"/>
              </a:lnSpc>
              <a:spcBef>
                <a:spcPts val="667"/>
              </a:spcBef>
              <a:spcAft>
                <a:spcPts val="0"/>
              </a:spcAft>
              <a:buClr>
                <a:schemeClr val="lt1"/>
              </a:buClr>
              <a:buSzPts val="1500"/>
              <a:buNone/>
              <a:defRPr>
                <a:solidFill>
                  <a:schemeClr val="lt1"/>
                </a:solidFill>
              </a:defRPr>
            </a:lvl3pPr>
            <a:lvl4pPr marL="2438339" lvl="3" indent="-431789" algn="l">
              <a:lnSpc>
                <a:spcPct val="90000"/>
              </a:lnSpc>
              <a:spcBef>
                <a:spcPts val="1067"/>
              </a:spcBef>
              <a:spcAft>
                <a:spcPts val="0"/>
              </a:spcAft>
              <a:buClr>
                <a:schemeClr val="lt1"/>
              </a:buClr>
              <a:buSzPts val="1500"/>
              <a:buChar char="▪"/>
              <a:defRPr>
                <a:solidFill>
                  <a:schemeClr val="lt1"/>
                </a:solidFill>
              </a:defRPr>
            </a:lvl4pPr>
            <a:lvl5pPr marL="3047924" lvl="4" indent="-406390" algn="l">
              <a:lnSpc>
                <a:spcPct val="90000"/>
              </a:lnSpc>
              <a:spcBef>
                <a:spcPts val="667"/>
              </a:spcBef>
              <a:spcAft>
                <a:spcPts val="0"/>
              </a:spcAft>
              <a:buClr>
                <a:schemeClr val="lt1"/>
              </a:buClr>
              <a:buSzPts val="1200"/>
              <a:buChar char="▪"/>
              <a:defRPr>
                <a:solidFill>
                  <a:schemeClr val="lt1"/>
                </a:solidFill>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74" name="Google Shape;74;g31274ca674b_0_64"/>
          <p:cNvSpPr txBox="1">
            <a:spLocks noGrp="1"/>
          </p:cNvSpPr>
          <p:nvPr>
            <p:ph type="body" idx="2"/>
          </p:nvPr>
        </p:nvSpPr>
        <p:spPr>
          <a:xfrm>
            <a:off x="6433512" y="1260473"/>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lt1"/>
              </a:buClr>
              <a:buSzPts val="1800"/>
              <a:buNone/>
              <a:defRPr>
                <a:solidFill>
                  <a:schemeClr val="lt1"/>
                </a:solidFill>
              </a:defRPr>
            </a:lvl1pPr>
            <a:lvl2pPr marL="1219170" lvl="1" indent="-304792" algn="l">
              <a:lnSpc>
                <a:spcPct val="90000"/>
              </a:lnSpc>
              <a:spcBef>
                <a:spcPts val="1067"/>
              </a:spcBef>
              <a:spcAft>
                <a:spcPts val="0"/>
              </a:spcAft>
              <a:buClr>
                <a:schemeClr val="lt1"/>
              </a:buClr>
              <a:buSzPts val="1800"/>
              <a:buNone/>
              <a:defRPr>
                <a:solidFill>
                  <a:schemeClr val="lt1"/>
                </a:solidFill>
              </a:defRPr>
            </a:lvl2pPr>
            <a:lvl3pPr marL="1828754" lvl="2" indent="-304792" algn="l">
              <a:lnSpc>
                <a:spcPct val="100000"/>
              </a:lnSpc>
              <a:spcBef>
                <a:spcPts val="667"/>
              </a:spcBef>
              <a:spcAft>
                <a:spcPts val="0"/>
              </a:spcAft>
              <a:buClr>
                <a:schemeClr val="lt1"/>
              </a:buClr>
              <a:buSzPts val="1500"/>
              <a:buNone/>
              <a:defRPr>
                <a:solidFill>
                  <a:schemeClr val="lt1"/>
                </a:solidFill>
              </a:defRPr>
            </a:lvl3pPr>
            <a:lvl4pPr marL="2438339" lvl="3" indent="-431789" algn="l">
              <a:lnSpc>
                <a:spcPct val="90000"/>
              </a:lnSpc>
              <a:spcBef>
                <a:spcPts val="1067"/>
              </a:spcBef>
              <a:spcAft>
                <a:spcPts val="0"/>
              </a:spcAft>
              <a:buClr>
                <a:schemeClr val="lt1"/>
              </a:buClr>
              <a:buSzPts val="1500"/>
              <a:buChar char="▪"/>
              <a:defRPr>
                <a:solidFill>
                  <a:schemeClr val="lt1"/>
                </a:solidFill>
              </a:defRPr>
            </a:lvl4pPr>
            <a:lvl5pPr marL="3047924" lvl="4" indent="-406390" algn="l">
              <a:lnSpc>
                <a:spcPct val="90000"/>
              </a:lnSpc>
              <a:spcBef>
                <a:spcPts val="667"/>
              </a:spcBef>
              <a:spcAft>
                <a:spcPts val="0"/>
              </a:spcAft>
              <a:buClr>
                <a:schemeClr val="lt1"/>
              </a:buClr>
              <a:buSzPts val="1200"/>
              <a:buChar char="▪"/>
              <a:defRPr>
                <a:solidFill>
                  <a:schemeClr val="lt1"/>
                </a:solidFill>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75" name="Google Shape;75;g31274ca674b_0_64"/>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g31274ca674b_0_64"/>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7" name="Google Shape;77;g31274ca674b_0_64"/>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sz="1867" b="1">
                <a:solidFill>
                  <a:schemeClr val="lt1"/>
                </a:solidFill>
                <a:latin typeface="Arial"/>
                <a:ea typeface="Arial"/>
                <a:cs typeface="Arial"/>
                <a:sym typeface="Arial"/>
              </a:defRPr>
            </a:lvl1pPr>
            <a:lvl2pPr marL="0" lvl="1" indent="0" algn="r">
              <a:spcBef>
                <a:spcPts val="0"/>
              </a:spcBef>
              <a:buNone/>
              <a:defRPr sz="1867" b="1">
                <a:solidFill>
                  <a:schemeClr val="lt1"/>
                </a:solidFill>
                <a:latin typeface="Arial"/>
                <a:ea typeface="Arial"/>
                <a:cs typeface="Arial"/>
                <a:sym typeface="Arial"/>
              </a:defRPr>
            </a:lvl2pPr>
            <a:lvl3pPr marL="0" lvl="2" indent="0" algn="r">
              <a:spcBef>
                <a:spcPts val="0"/>
              </a:spcBef>
              <a:buNone/>
              <a:defRPr sz="1867" b="1">
                <a:solidFill>
                  <a:schemeClr val="lt1"/>
                </a:solidFill>
                <a:latin typeface="Arial"/>
                <a:ea typeface="Arial"/>
                <a:cs typeface="Arial"/>
                <a:sym typeface="Arial"/>
              </a:defRPr>
            </a:lvl3pPr>
            <a:lvl4pPr marL="0" lvl="3" indent="0" algn="r">
              <a:spcBef>
                <a:spcPts val="0"/>
              </a:spcBef>
              <a:buNone/>
              <a:defRPr sz="1867" b="1">
                <a:solidFill>
                  <a:schemeClr val="lt1"/>
                </a:solidFill>
                <a:latin typeface="Arial"/>
                <a:ea typeface="Arial"/>
                <a:cs typeface="Arial"/>
                <a:sym typeface="Arial"/>
              </a:defRPr>
            </a:lvl4pPr>
            <a:lvl5pPr marL="0" lvl="4" indent="0" algn="r">
              <a:spcBef>
                <a:spcPts val="0"/>
              </a:spcBef>
              <a:buNone/>
              <a:defRPr sz="1867" b="1">
                <a:solidFill>
                  <a:schemeClr val="lt1"/>
                </a:solidFill>
                <a:latin typeface="Arial"/>
                <a:ea typeface="Arial"/>
                <a:cs typeface="Arial"/>
                <a:sym typeface="Arial"/>
              </a:defRPr>
            </a:lvl5pPr>
            <a:lvl6pPr marL="0" lvl="5" indent="0" algn="r">
              <a:spcBef>
                <a:spcPts val="0"/>
              </a:spcBef>
              <a:buNone/>
              <a:defRPr sz="1867" b="1">
                <a:solidFill>
                  <a:schemeClr val="lt1"/>
                </a:solidFill>
                <a:latin typeface="Arial"/>
                <a:ea typeface="Arial"/>
                <a:cs typeface="Arial"/>
                <a:sym typeface="Arial"/>
              </a:defRPr>
            </a:lvl6pPr>
            <a:lvl7pPr marL="0" lvl="6" indent="0" algn="r">
              <a:spcBef>
                <a:spcPts val="0"/>
              </a:spcBef>
              <a:buNone/>
              <a:defRPr sz="1867" b="1">
                <a:solidFill>
                  <a:schemeClr val="lt1"/>
                </a:solidFill>
                <a:latin typeface="Arial"/>
                <a:ea typeface="Arial"/>
                <a:cs typeface="Arial"/>
                <a:sym typeface="Arial"/>
              </a:defRPr>
            </a:lvl7pPr>
            <a:lvl8pPr marL="0" lvl="7" indent="0" algn="r">
              <a:spcBef>
                <a:spcPts val="0"/>
              </a:spcBef>
              <a:buNone/>
              <a:defRPr sz="1867" b="1">
                <a:solidFill>
                  <a:schemeClr val="lt1"/>
                </a:solidFill>
                <a:latin typeface="Arial"/>
                <a:ea typeface="Arial"/>
                <a:cs typeface="Arial"/>
                <a:sym typeface="Arial"/>
              </a:defRPr>
            </a:lvl8pPr>
            <a:lvl9pPr marL="0" lvl="8" indent="0" algn="r">
              <a:spcBef>
                <a:spcPts val="0"/>
              </a:spcBef>
              <a:buNone/>
              <a:defRPr sz="1867" b="1">
                <a:solidFill>
                  <a:schemeClr val="lt1"/>
                </a:solidFill>
                <a:latin typeface="Arial"/>
                <a:ea typeface="Arial"/>
                <a:cs typeface="Arial"/>
                <a:sym typeface="Arial"/>
              </a:defRPr>
            </a:lvl9pPr>
          </a:lstStyle>
          <a:p>
            <a:fld id="{00000000-1234-1234-1234-123412341234}" type="slidenum">
              <a:rPr lang="en-GB" smtClean="0"/>
              <a:pPr/>
              <a:t>‹#›</a:t>
            </a:fld>
            <a:endParaRPr lang="en-GB"/>
          </a:p>
        </p:txBody>
      </p:sp>
      <p:pic>
        <p:nvPicPr>
          <p:cNvPr id="78" name="Google Shape;78;g31274ca674b_0_64"/>
          <p:cNvPicPr preferRelativeResize="0"/>
          <p:nvPr/>
        </p:nvPicPr>
        <p:blipFill rotWithShape="1">
          <a:blip r:embed="rId2">
            <a:alphaModFix/>
          </a:blip>
          <a:srcRect/>
          <a:stretch/>
        </p:blipFill>
        <p:spPr>
          <a:xfrm>
            <a:off x="11653771" y="180975"/>
            <a:ext cx="358839" cy="727284"/>
          </a:xfrm>
          <a:prstGeom prst="rect">
            <a:avLst/>
          </a:prstGeom>
          <a:noFill/>
          <a:ln>
            <a:noFill/>
          </a:ln>
        </p:spPr>
      </p:pic>
    </p:spTree>
    <p:extLst>
      <p:ext uri="{BB962C8B-B14F-4D97-AF65-F5344CB8AC3E}">
        <p14:creationId xmlns:p14="http://schemas.microsoft.com/office/powerpoint/2010/main" val="4160911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Intro and Content">
  <p:cSld name="Title, Intro and Content">
    <p:spTree>
      <p:nvGrpSpPr>
        <p:cNvPr id="1" name="Shape 79"/>
        <p:cNvGrpSpPr/>
        <p:nvPr/>
      </p:nvGrpSpPr>
      <p:grpSpPr>
        <a:xfrm>
          <a:off x="0" y="0"/>
          <a:ext cx="0" cy="0"/>
          <a:chOff x="0" y="0"/>
          <a:chExt cx="0" cy="0"/>
        </a:xfrm>
      </p:grpSpPr>
      <p:sp>
        <p:nvSpPr>
          <p:cNvPr id="80" name="Google Shape;80;g31274ca674b_0_72"/>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1" name="Google Shape;81;g31274ca674b_0_72"/>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2" name="Google Shape;82;g31274ca674b_0_72"/>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g31274ca674b_0_72"/>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84" name="Google Shape;84;g31274ca674b_0_72"/>
          <p:cNvSpPr txBox="1">
            <a:spLocks noGrp="1"/>
          </p:cNvSpPr>
          <p:nvPr>
            <p:ph type="body" idx="1"/>
          </p:nvPr>
        </p:nvSpPr>
        <p:spPr>
          <a:xfrm>
            <a:off x="720725" y="1260000"/>
            <a:ext cx="10748800" cy="1662000"/>
          </a:xfrm>
          <a:prstGeom prst="rect">
            <a:avLst/>
          </a:prstGeom>
          <a:noFill/>
          <a:ln>
            <a:noFill/>
          </a:ln>
        </p:spPr>
        <p:txBody>
          <a:bodyPr spcFirstLastPara="1" wrap="square" lIns="0" tIns="0" rIns="0" bIns="0" anchor="t" anchorCtr="0">
            <a:noAutofit/>
          </a:bodyPr>
          <a:lstStyle>
            <a:lvl1pPr marL="609585" lvl="0" indent="-304792" algn="l">
              <a:lnSpc>
                <a:spcPct val="80000"/>
              </a:lnSpc>
              <a:spcBef>
                <a:spcPts val="0"/>
              </a:spcBef>
              <a:spcAft>
                <a:spcPts val="0"/>
              </a:spcAft>
              <a:buClr>
                <a:schemeClr val="dk1"/>
              </a:buClr>
              <a:buSzPts val="3800"/>
              <a:buNone/>
              <a:defRPr sz="5067" b="1"/>
            </a:lvl1pPr>
            <a:lvl2pPr marL="1219170" lvl="1" indent="-304792" algn="l">
              <a:lnSpc>
                <a:spcPct val="80000"/>
              </a:lnSpc>
              <a:spcBef>
                <a:spcPts val="1067"/>
              </a:spcBef>
              <a:spcAft>
                <a:spcPts val="0"/>
              </a:spcAft>
              <a:buClr>
                <a:schemeClr val="dk1"/>
              </a:buClr>
              <a:buSzPts val="3800"/>
              <a:buNone/>
              <a:defRPr sz="5067" b="0"/>
            </a:lvl2pPr>
            <a:lvl3pPr marL="1828754" lvl="2" indent="-304792" algn="l">
              <a:lnSpc>
                <a:spcPct val="80000"/>
              </a:lnSpc>
              <a:spcBef>
                <a:spcPts val="667"/>
              </a:spcBef>
              <a:spcAft>
                <a:spcPts val="0"/>
              </a:spcAft>
              <a:buClr>
                <a:schemeClr val="dk1"/>
              </a:buClr>
              <a:buSzPts val="3200"/>
              <a:buNone/>
              <a:defRPr sz="4267"/>
            </a:lvl3pPr>
            <a:lvl4pPr marL="2438339" lvl="3" indent="-507987" algn="l">
              <a:lnSpc>
                <a:spcPct val="80000"/>
              </a:lnSpc>
              <a:spcBef>
                <a:spcPts val="1067"/>
              </a:spcBef>
              <a:spcAft>
                <a:spcPts val="0"/>
              </a:spcAft>
              <a:buClr>
                <a:schemeClr val="dk1"/>
              </a:buClr>
              <a:buSzPts val="2400"/>
              <a:buChar char="▪"/>
              <a:defRPr sz="3200"/>
            </a:lvl4pPr>
            <a:lvl5pPr marL="3047924" lvl="4" indent="-507987" algn="l">
              <a:lnSpc>
                <a:spcPct val="80000"/>
              </a:lnSpc>
              <a:spcBef>
                <a:spcPts val="667"/>
              </a:spcBef>
              <a:spcAft>
                <a:spcPts val="0"/>
              </a:spcAft>
              <a:buClr>
                <a:schemeClr val="dk1"/>
              </a:buClr>
              <a:buSzPts val="2400"/>
              <a:buChar char="▪"/>
              <a:defRPr sz="3200"/>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85" name="Google Shape;85;g31274ca674b_0_72"/>
          <p:cNvSpPr txBox="1">
            <a:spLocks noGrp="1"/>
          </p:cNvSpPr>
          <p:nvPr>
            <p:ph type="body" idx="2"/>
          </p:nvPr>
        </p:nvSpPr>
        <p:spPr>
          <a:xfrm>
            <a:off x="720724" y="3060000"/>
            <a:ext cx="10748800" cy="29980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4210500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Intro and Content Dark">
  <p:cSld name="Title, Intro and Content Dark">
    <p:bg>
      <p:bgPr>
        <a:solidFill>
          <a:schemeClr val="dk1"/>
        </a:solidFill>
        <a:effectLst/>
      </p:bgPr>
    </p:bg>
    <p:spTree>
      <p:nvGrpSpPr>
        <p:cNvPr id="1" name="Shape 86"/>
        <p:cNvGrpSpPr/>
        <p:nvPr/>
      </p:nvGrpSpPr>
      <p:grpSpPr>
        <a:xfrm>
          <a:off x="0" y="0"/>
          <a:ext cx="0" cy="0"/>
          <a:chOff x="0" y="0"/>
          <a:chExt cx="0" cy="0"/>
        </a:xfrm>
      </p:grpSpPr>
      <p:sp>
        <p:nvSpPr>
          <p:cNvPr id="87" name="Google Shape;87;g31274ca674b_0_79"/>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500"/>
              <a:buFont typeface="Arial"/>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8" name="Google Shape;88;g31274ca674b_0_79"/>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g31274ca674b_0_79"/>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0" name="Google Shape;90;g31274ca674b_0_79"/>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sz="1867" b="1">
                <a:solidFill>
                  <a:schemeClr val="lt1"/>
                </a:solidFill>
                <a:latin typeface="Arial"/>
                <a:ea typeface="Arial"/>
                <a:cs typeface="Arial"/>
                <a:sym typeface="Arial"/>
              </a:defRPr>
            </a:lvl1pPr>
            <a:lvl2pPr marL="0" lvl="1" indent="0" algn="r">
              <a:spcBef>
                <a:spcPts val="0"/>
              </a:spcBef>
              <a:buNone/>
              <a:defRPr sz="1867" b="1">
                <a:solidFill>
                  <a:schemeClr val="lt1"/>
                </a:solidFill>
                <a:latin typeface="Arial"/>
                <a:ea typeface="Arial"/>
                <a:cs typeface="Arial"/>
                <a:sym typeface="Arial"/>
              </a:defRPr>
            </a:lvl2pPr>
            <a:lvl3pPr marL="0" lvl="2" indent="0" algn="r">
              <a:spcBef>
                <a:spcPts val="0"/>
              </a:spcBef>
              <a:buNone/>
              <a:defRPr sz="1867" b="1">
                <a:solidFill>
                  <a:schemeClr val="lt1"/>
                </a:solidFill>
                <a:latin typeface="Arial"/>
                <a:ea typeface="Arial"/>
                <a:cs typeface="Arial"/>
                <a:sym typeface="Arial"/>
              </a:defRPr>
            </a:lvl3pPr>
            <a:lvl4pPr marL="0" lvl="3" indent="0" algn="r">
              <a:spcBef>
                <a:spcPts val="0"/>
              </a:spcBef>
              <a:buNone/>
              <a:defRPr sz="1867" b="1">
                <a:solidFill>
                  <a:schemeClr val="lt1"/>
                </a:solidFill>
                <a:latin typeface="Arial"/>
                <a:ea typeface="Arial"/>
                <a:cs typeface="Arial"/>
                <a:sym typeface="Arial"/>
              </a:defRPr>
            </a:lvl4pPr>
            <a:lvl5pPr marL="0" lvl="4" indent="0" algn="r">
              <a:spcBef>
                <a:spcPts val="0"/>
              </a:spcBef>
              <a:buNone/>
              <a:defRPr sz="1867" b="1">
                <a:solidFill>
                  <a:schemeClr val="lt1"/>
                </a:solidFill>
                <a:latin typeface="Arial"/>
                <a:ea typeface="Arial"/>
                <a:cs typeface="Arial"/>
                <a:sym typeface="Arial"/>
              </a:defRPr>
            </a:lvl5pPr>
            <a:lvl6pPr marL="0" lvl="5" indent="0" algn="r">
              <a:spcBef>
                <a:spcPts val="0"/>
              </a:spcBef>
              <a:buNone/>
              <a:defRPr sz="1867" b="1">
                <a:solidFill>
                  <a:schemeClr val="lt1"/>
                </a:solidFill>
                <a:latin typeface="Arial"/>
                <a:ea typeface="Arial"/>
                <a:cs typeface="Arial"/>
                <a:sym typeface="Arial"/>
              </a:defRPr>
            </a:lvl6pPr>
            <a:lvl7pPr marL="0" lvl="6" indent="0" algn="r">
              <a:spcBef>
                <a:spcPts val="0"/>
              </a:spcBef>
              <a:buNone/>
              <a:defRPr sz="1867" b="1">
                <a:solidFill>
                  <a:schemeClr val="lt1"/>
                </a:solidFill>
                <a:latin typeface="Arial"/>
                <a:ea typeface="Arial"/>
                <a:cs typeface="Arial"/>
                <a:sym typeface="Arial"/>
              </a:defRPr>
            </a:lvl7pPr>
            <a:lvl8pPr marL="0" lvl="7" indent="0" algn="r">
              <a:spcBef>
                <a:spcPts val="0"/>
              </a:spcBef>
              <a:buNone/>
              <a:defRPr sz="1867" b="1">
                <a:solidFill>
                  <a:schemeClr val="lt1"/>
                </a:solidFill>
                <a:latin typeface="Arial"/>
                <a:ea typeface="Arial"/>
                <a:cs typeface="Arial"/>
                <a:sym typeface="Arial"/>
              </a:defRPr>
            </a:lvl8pPr>
            <a:lvl9pPr marL="0" lvl="8" indent="0" algn="r">
              <a:spcBef>
                <a:spcPts val="0"/>
              </a:spcBef>
              <a:buNone/>
              <a:defRPr sz="1867" b="1">
                <a:solidFill>
                  <a:schemeClr val="lt1"/>
                </a:solidFill>
                <a:latin typeface="Arial"/>
                <a:ea typeface="Arial"/>
                <a:cs typeface="Arial"/>
                <a:sym typeface="Arial"/>
              </a:defRPr>
            </a:lvl9pPr>
          </a:lstStyle>
          <a:p>
            <a:fld id="{00000000-1234-1234-1234-123412341234}" type="slidenum">
              <a:rPr lang="en-GB" smtClean="0"/>
              <a:pPr/>
              <a:t>‹#›</a:t>
            </a:fld>
            <a:endParaRPr lang="en-GB"/>
          </a:p>
        </p:txBody>
      </p:sp>
      <p:sp>
        <p:nvSpPr>
          <p:cNvPr id="91" name="Google Shape;91;g31274ca674b_0_79"/>
          <p:cNvSpPr txBox="1">
            <a:spLocks noGrp="1"/>
          </p:cNvSpPr>
          <p:nvPr>
            <p:ph type="body" idx="1"/>
          </p:nvPr>
        </p:nvSpPr>
        <p:spPr>
          <a:xfrm>
            <a:off x="720725" y="1260000"/>
            <a:ext cx="10748800" cy="1662000"/>
          </a:xfrm>
          <a:prstGeom prst="rect">
            <a:avLst/>
          </a:prstGeom>
          <a:noFill/>
          <a:ln>
            <a:noFill/>
          </a:ln>
        </p:spPr>
        <p:txBody>
          <a:bodyPr spcFirstLastPara="1" wrap="square" lIns="0" tIns="0" rIns="0" bIns="0" anchor="t" anchorCtr="0">
            <a:noAutofit/>
          </a:bodyPr>
          <a:lstStyle>
            <a:lvl1pPr marL="609585" lvl="0" indent="-304792" algn="l">
              <a:lnSpc>
                <a:spcPct val="80000"/>
              </a:lnSpc>
              <a:spcBef>
                <a:spcPts val="0"/>
              </a:spcBef>
              <a:spcAft>
                <a:spcPts val="0"/>
              </a:spcAft>
              <a:buClr>
                <a:schemeClr val="lt1"/>
              </a:buClr>
              <a:buSzPts val="3800"/>
              <a:buNone/>
              <a:defRPr sz="5067" b="1">
                <a:solidFill>
                  <a:schemeClr val="lt1"/>
                </a:solidFill>
              </a:defRPr>
            </a:lvl1pPr>
            <a:lvl2pPr marL="1219170" lvl="1" indent="-304792" algn="l">
              <a:lnSpc>
                <a:spcPct val="80000"/>
              </a:lnSpc>
              <a:spcBef>
                <a:spcPts val="1067"/>
              </a:spcBef>
              <a:spcAft>
                <a:spcPts val="0"/>
              </a:spcAft>
              <a:buClr>
                <a:schemeClr val="lt1"/>
              </a:buClr>
              <a:buSzPts val="3800"/>
              <a:buNone/>
              <a:defRPr sz="5067" b="0">
                <a:solidFill>
                  <a:schemeClr val="lt1"/>
                </a:solidFill>
              </a:defRPr>
            </a:lvl2pPr>
            <a:lvl3pPr marL="1828754" lvl="2" indent="-304792" algn="l">
              <a:lnSpc>
                <a:spcPct val="80000"/>
              </a:lnSpc>
              <a:spcBef>
                <a:spcPts val="667"/>
              </a:spcBef>
              <a:spcAft>
                <a:spcPts val="0"/>
              </a:spcAft>
              <a:buClr>
                <a:schemeClr val="lt1"/>
              </a:buClr>
              <a:buSzPts val="3200"/>
              <a:buNone/>
              <a:defRPr sz="4267">
                <a:solidFill>
                  <a:schemeClr val="lt1"/>
                </a:solidFill>
              </a:defRPr>
            </a:lvl3pPr>
            <a:lvl4pPr marL="2438339" lvl="3" indent="-507987" algn="l">
              <a:lnSpc>
                <a:spcPct val="80000"/>
              </a:lnSpc>
              <a:spcBef>
                <a:spcPts val="1067"/>
              </a:spcBef>
              <a:spcAft>
                <a:spcPts val="0"/>
              </a:spcAft>
              <a:buClr>
                <a:schemeClr val="lt1"/>
              </a:buClr>
              <a:buSzPts val="2400"/>
              <a:buChar char="▪"/>
              <a:defRPr sz="3200">
                <a:solidFill>
                  <a:schemeClr val="lt1"/>
                </a:solidFill>
              </a:defRPr>
            </a:lvl4pPr>
            <a:lvl5pPr marL="3047924" lvl="4" indent="-507987" algn="l">
              <a:lnSpc>
                <a:spcPct val="80000"/>
              </a:lnSpc>
              <a:spcBef>
                <a:spcPts val="667"/>
              </a:spcBef>
              <a:spcAft>
                <a:spcPts val="0"/>
              </a:spcAft>
              <a:buClr>
                <a:schemeClr val="lt1"/>
              </a:buClr>
              <a:buSzPts val="2400"/>
              <a:buChar char="▪"/>
              <a:defRPr sz="3200">
                <a:solidFill>
                  <a:schemeClr val="lt1"/>
                </a:solidFill>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92" name="Google Shape;92;g31274ca674b_0_79"/>
          <p:cNvSpPr txBox="1">
            <a:spLocks noGrp="1"/>
          </p:cNvSpPr>
          <p:nvPr>
            <p:ph type="body" idx="2"/>
          </p:nvPr>
        </p:nvSpPr>
        <p:spPr>
          <a:xfrm>
            <a:off x="720724" y="3060000"/>
            <a:ext cx="10748800" cy="29980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lt1"/>
              </a:buClr>
              <a:buSzPts val="1800"/>
              <a:buNone/>
              <a:defRPr>
                <a:solidFill>
                  <a:schemeClr val="lt1"/>
                </a:solidFill>
              </a:defRPr>
            </a:lvl1pPr>
            <a:lvl2pPr marL="1219170" lvl="1" indent="-304792" algn="l">
              <a:lnSpc>
                <a:spcPct val="90000"/>
              </a:lnSpc>
              <a:spcBef>
                <a:spcPts val="1067"/>
              </a:spcBef>
              <a:spcAft>
                <a:spcPts val="0"/>
              </a:spcAft>
              <a:buClr>
                <a:schemeClr val="lt1"/>
              </a:buClr>
              <a:buSzPts val="1800"/>
              <a:buNone/>
              <a:defRPr>
                <a:solidFill>
                  <a:schemeClr val="lt1"/>
                </a:solidFill>
              </a:defRPr>
            </a:lvl2pPr>
            <a:lvl3pPr marL="1828754" lvl="2" indent="-304792" algn="l">
              <a:lnSpc>
                <a:spcPct val="100000"/>
              </a:lnSpc>
              <a:spcBef>
                <a:spcPts val="667"/>
              </a:spcBef>
              <a:spcAft>
                <a:spcPts val="0"/>
              </a:spcAft>
              <a:buClr>
                <a:schemeClr val="lt1"/>
              </a:buClr>
              <a:buSzPts val="1500"/>
              <a:buNone/>
              <a:defRPr>
                <a:solidFill>
                  <a:schemeClr val="lt1"/>
                </a:solidFill>
              </a:defRPr>
            </a:lvl3pPr>
            <a:lvl4pPr marL="2438339" lvl="3" indent="-431789" algn="l">
              <a:lnSpc>
                <a:spcPct val="90000"/>
              </a:lnSpc>
              <a:spcBef>
                <a:spcPts val="1067"/>
              </a:spcBef>
              <a:spcAft>
                <a:spcPts val="0"/>
              </a:spcAft>
              <a:buClr>
                <a:schemeClr val="lt1"/>
              </a:buClr>
              <a:buSzPts val="1500"/>
              <a:buChar char="▪"/>
              <a:defRPr>
                <a:solidFill>
                  <a:schemeClr val="lt1"/>
                </a:solidFill>
              </a:defRPr>
            </a:lvl4pPr>
            <a:lvl5pPr marL="3047924" lvl="4" indent="-406390" algn="l">
              <a:lnSpc>
                <a:spcPct val="90000"/>
              </a:lnSpc>
              <a:spcBef>
                <a:spcPts val="667"/>
              </a:spcBef>
              <a:spcAft>
                <a:spcPts val="0"/>
              </a:spcAft>
              <a:buClr>
                <a:schemeClr val="lt1"/>
              </a:buClr>
              <a:buSzPts val="1200"/>
              <a:buChar char="▪"/>
              <a:defRPr>
                <a:solidFill>
                  <a:schemeClr val="lt1"/>
                </a:solidFill>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pic>
        <p:nvPicPr>
          <p:cNvPr id="93" name="Google Shape;93;g31274ca674b_0_79"/>
          <p:cNvPicPr preferRelativeResize="0"/>
          <p:nvPr/>
        </p:nvPicPr>
        <p:blipFill rotWithShape="1">
          <a:blip r:embed="rId2">
            <a:alphaModFix/>
          </a:blip>
          <a:srcRect/>
          <a:stretch/>
        </p:blipFill>
        <p:spPr>
          <a:xfrm>
            <a:off x="11653771" y="180975"/>
            <a:ext cx="358839" cy="727284"/>
          </a:xfrm>
          <a:prstGeom prst="rect">
            <a:avLst/>
          </a:prstGeom>
          <a:noFill/>
          <a:ln>
            <a:noFill/>
          </a:ln>
        </p:spPr>
      </p:pic>
    </p:spTree>
    <p:extLst>
      <p:ext uri="{BB962C8B-B14F-4D97-AF65-F5344CB8AC3E}">
        <p14:creationId xmlns:p14="http://schemas.microsoft.com/office/powerpoint/2010/main" val="2123250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Full Bleed Image Pull-out">
  <p:cSld name="Full Bleed Image Pull-out">
    <p:bg>
      <p:bgPr>
        <a:solidFill>
          <a:srgbClr val="D8D8D8"/>
        </a:solidFill>
        <a:effectLst/>
      </p:bgPr>
    </p:bg>
    <p:spTree>
      <p:nvGrpSpPr>
        <p:cNvPr id="1" name="Shape 94"/>
        <p:cNvGrpSpPr/>
        <p:nvPr/>
      </p:nvGrpSpPr>
      <p:grpSpPr>
        <a:xfrm>
          <a:off x="0" y="0"/>
          <a:ext cx="0" cy="0"/>
          <a:chOff x="0" y="0"/>
          <a:chExt cx="0" cy="0"/>
        </a:xfrm>
      </p:grpSpPr>
      <p:sp>
        <p:nvSpPr>
          <p:cNvPr id="95" name="Google Shape;95;g31274ca674b_0_87"/>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500"/>
              <a:buFont typeface="Arial"/>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 name="Google Shape;96;g31274ca674b_0_87"/>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g31274ca674b_0_87"/>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g31274ca674b_0_87"/>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sz="1867" b="1">
                <a:solidFill>
                  <a:schemeClr val="lt1"/>
                </a:solidFill>
                <a:latin typeface="Arial"/>
                <a:ea typeface="Arial"/>
                <a:cs typeface="Arial"/>
                <a:sym typeface="Arial"/>
              </a:defRPr>
            </a:lvl1pPr>
            <a:lvl2pPr marL="0" lvl="1" indent="0" algn="r">
              <a:spcBef>
                <a:spcPts val="0"/>
              </a:spcBef>
              <a:buNone/>
              <a:defRPr sz="1867" b="1">
                <a:solidFill>
                  <a:schemeClr val="lt1"/>
                </a:solidFill>
                <a:latin typeface="Arial"/>
                <a:ea typeface="Arial"/>
                <a:cs typeface="Arial"/>
                <a:sym typeface="Arial"/>
              </a:defRPr>
            </a:lvl2pPr>
            <a:lvl3pPr marL="0" lvl="2" indent="0" algn="r">
              <a:spcBef>
                <a:spcPts val="0"/>
              </a:spcBef>
              <a:buNone/>
              <a:defRPr sz="1867" b="1">
                <a:solidFill>
                  <a:schemeClr val="lt1"/>
                </a:solidFill>
                <a:latin typeface="Arial"/>
                <a:ea typeface="Arial"/>
                <a:cs typeface="Arial"/>
                <a:sym typeface="Arial"/>
              </a:defRPr>
            </a:lvl3pPr>
            <a:lvl4pPr marL="0" lvl="3" indent="0" algn="r">
              <a:spcBef>
                <a:spcPts val="0"/>
              </a:spcBef>
              <a:buNone/>
              <a:defRPr sz="1867" b="1">
                <a:solidFill>
                  <a:schemeClr val="lt1"/>
                </a:solidFill>
                <a:latin typeface="Arial"/>
                <a:ea typeface="Arial"/>
                <a:cs typeface="Arial"/>
                <a:sym typeface="Arial"/>
              </a:defRPr>
            </a:lvl4pPr>
            <a:lvl5pPr marL="0" lvl="4" indent="0" algn="r">
              <a:spcBef>
                <a:spcPts val="0"/>
              </a:spcBef>
              <a:buNone/>
              <a:defRPr sz="1867" b="1">
                <a:solidFill>
                  <a:schemeClr val="lt1"/>
                </a:solidFill>
                <a:latin typeface="Arial"/>
                <a:ea typeface="Arial"/>
                <a:cs typeface="Arial"/>
                <a:sym typeface="Arial"/>
              </a:defRPr>
            </a:lvl5pPr>
            <a:lvl6pPr marL="0" lvl="5" indent="0" algn="r">
              <a:spcBef>
                <a:spcPts val="0"/>
              </a:spcBef>
              <a:buNone/>
              <a:defRPr sz="1867" b="1">
                <a:solidFill>
                  <a:schemeClr val="lt1"/>
                </a:solidFill>
                <a:latin typeface="Arial"/>
                <a:ea typeface="Arial"/>
                <a:cs typeface="Arial"/>
                <a:sym typeface="Arial"/>
              </a:defRPr>
            </a:lvl6pPr>
            <a:lvl7pPr marL="0" lvl="6" indent="0" algn="r">
              <a:spcBef>
                <a:spcPts val="0"/>
              </a:spcBef>
              <a:buNone/>
              <a:defRPr sz="1867" b="1">
                <a:solidFill>
                  <a:schemeClr val="lt1"/>
                </a:solidFill>
                <a:latin typeface="Arial"/>
                <a:ea typeface="Arial"/>
                <a:cs typeface="Arial"/>
                <a:sym typeface="Arial"/>
              </a:defRPr>
            </a:lvl7pPr>
            <a:lvl8pPr marL="0" lvl="7" indent="0" algn="r">
              <a:spcBef>
                <a:spcPts val="0"/>
              </a:spcBef>
              <a:buNone/>
              <a:defRPr sz="1867" b="1">
                <a:solidFill>
                  <a:schemeClr val="lt1"/>
                </a:solidFill>
                <a:latin typeface="Arial"/>
                <a:ea typeface="Arial"/>
                <a:cs typeface="Arial"/>
                <a:sym typeface="Arial"/>
              </a:defRPr>
            </a:lvl8pPr>
            <a:lvl9pPr marL="0" lvl="8" indent="0" algn="r">
              <a:spcBef>
                <a:spcPts val="0"/>
              </a:spcBef>
              <a:buNone/>
              <a:defRPr sz="1867" b="1">
                <a:solidFill>
                  <a:schemeClr val="lt1"/>
                </a:solidFill>
                <a:latin typeface="Arial"/>
                <a:ea typeface="Arial"/>
                <a:cs typeface="Arial"/>
                <a:sym typeface="Arial"/>
              </a:defRPr>
            </a:lvl9pPr>
          </a:lstStyle>
          <a:p>
            <a:fld id="{00000000-1234-1234-1234-123412341234}" type="slidenum">
              <a:rPr lang="en-GB" smtClean="0"/>
              <a:pPr/>
              <a:t>‹#›</a:t>
            </a:fld>
            <a:endParaRPr lang="en-GB"/>
          </a:p>
        </p:txBody>
      </p:sp>
      <p:sp>
        <p:nvSpPr>
          <p:cNvPr id="99" name="Google Shape;99;g31274ca674b_0_87"/>
          <p:cNvSpPr txBox="1">
            <a:spLocks noGrp="1"/>
          </p:cNvSpPr>
          <p:nvPr>
            <p:ph type="body" idx="1"/>
          </p:nvPr>
        </p:nvSpPr>
        <p:spPr>
          <a:xfrm>
            <a:off x="720724" y="1260475"/>
            <a:ext cx="10748800" cy="4337200"/>
          </a:xfrm>
          <a:prstGeom prst="rect">
            <a:avLst/>
          </a:prstGeom>
          <a:noFill/>
          <a:ln>
            <a:noFill/>
          </a:ln>
        </p:spPr>
        <p:txBody>
          <a:bodyPr spcFirstLastPara="1" wrap="square" lIns="0" tIns="0" rIns="0" bIns="0" anchor="ctr" anchorCtr="0">
            <a:noAutofit/>
          </a:bodyPr>
          <a:lstStyle>
            <a:lvl1pPr marL="609585" lvl="0" indent="-304792" algn="ctr">
              <a:lnSpc>
                <a:spcPct val="80000"/>
              </a:lnSpc>
              <a:spcBef>
                <a:spcPts val="0"/>
              </a:spcBef>
              <a:spcAft>
                <a:spcPts val="0"/>
              </a:spcAft>
              <a:buClr>
                <a:schemeClr val="lt1"/>
              </a:buClr>
              <a:buSzPts val="5300"/>
              <a:buNone/>
              <a:defRPr sz="7066" b="1">
                <a:solidFill>
                  <a:schemeClr val="lt1"/>
                </a:solidFill>
              </a:defRPr>
            </a:lvl1pPr>
            <a:lvl2pPr marL="1219170" lvl="1" indent="-304792" algn="ctr">
              <a:lnSpc>
                <a:spcPct val="80000"/>
              </a:lnSpc>
              <a:spcBef>
                <a:spcPts val="1067"/>
              </a:spcBef>
              <a:spcAft>
                <a:spcPts val="0"/>
              </a:spcAft>
              <a:buClr>
                <a:schemeClr val="lt1"/>
              </a:buClr>
              <a:buSzPts val="5300"/>
              <a:buNone/>
              <a:defRPr sz="7066" b="0">
                <a:solidFill>
                  <a:schemeClr val="lt1"/>
                </a:solidFill>
              </a:defRPr>
            </a:lvl2pPr>
            <a:lvl3pPr marL="1828754" lvl="2" indent="-304792" algn="ctr">
              <a:lnSpc>
                <a:spcPct val="80000"/>
              </a:lnSpc>
              <a:spcBef>
                <a:spcPts val="667"/>
              </a:spcBef>
              <a:spcAft>
                <a:spcPts val="0"/>
              </a:spcAft>
              <a:buClr>
                <a:schemeClr val="lt1"/>
              </a:buClr>
              <a:buSzPts val="5300"/>
              <a:buNone/>
              <a:defRPr sz="7066">
                <a:solidFill>
                  <a:schemeClr val="lt1"/>
                </a:solidFill>
              </a:defRPr>
            </a:lvl3pPr>
            <a:lvl4pPr marL="2438339" lvl="3" indent="-753514" algn="ctr">
              <a:lnSpc>
                <a:spcPct val="80000"/>
              </a:lnSpc>
              <a:spcBef>
                <a:spcPts val="1067"/>
              </a:spcBef>
              <a:spcAft>
                <a:spcPts val="0"/>
              </a:spcAft>
              <a:buClr>
                <a:schemeClr val="lt1"/>
              </a:buClr>
              <a:buSzPts val="5300"/>
              <a:buChar char="▪"/>
              <a:defRPr sz="7066">
                <a:solidFill>
                  <a:schemeClr val="lt1"/>
                </a:solidFill>
              </a:defRPr>
            </a:lvl4pPr>
            <a:lvl5pPr marL="3047924" lvl="4" indent="-753514" algn="ctr">
              <a:lnSpc>
                <a:spcPct val="80000"/>
              </a:lnSpc>
              <a:spcBef>
                <a:spcPts val="667"/>
              </a:spcBef>
              <a:spcAft>
                <a:spcPts val="0"/>
              </a:spcAft>
              <a:buClr>
                <a:schemeClr val="lt1"/>
              </a:buClr>
              <a:buSzPts val="5300"/>
              <a:buChar char="▪"/>
              <a:defRPr sz="7066">
                <a:solidFill>
                  <a:schemeClr val="lt1"/>
                </a:solidFill>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35095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and Three Images">
  <p:cSld name="Content and Three Images">
    <p:spTree>
      <p:nvGrpSpPr>
        <p:cNvPr id="1" name="Shape 100"/>
        <p:cNvGrpSpPr/>
        <p:nvPr/>
      </p:nvGrpSpPr>
      <p:grpSpPr>
        <a:xfrm>
          <a:off x="0" y="0"/>
          <a:ext cx="0" cy="0"/>
          <a:chOff x="0" y="0"/>
          <a:chExt cx="0" cy="0"/>
        </a:xfrm>
      </p:grpSpPr>
      <p:sp>
        <p:nvSpPr>
          <p:cNvPr id="101" name="Google Shape;101;g31274ca674b_0_93"/>
          <p:cNvSpPr>
            <a:spLocks noGrp="1"/>
          </p:cNvSpPr>
          <p:nvPr>
            <p:ph type="pic" idx="2"/>
          </p:nvPr>
        </p:nvSpPr>
        <p:spPr>
          <a:xfrm>
            <a:off x="5935663" y="498475"/>
            <a:ext cx="2886000" cy="3494000"/>
          </a:xfrm>
          <a:prstGeom prst="rect">
            <a:avLst/>
          </a:prstGeom>
          <a:solidFill>
            <a:srgbClr val="D8D8D8"/>
          </a:solidFill>
          <a:ln>
            <a:noFill/>
          </a:ln>
        </p:spPr>
      </p:sp>
      <p:sp>
        <p:nvSpPr>
          <p:cNvPr id="102" name="Google Shape;102;g31274ca674b_0_93"/>
          <p:cNvSpPr>
            <a:spLocks noGrp="1"/>
          </p:cNvSpPr>
          <p:nvPr>
            <p:ph type="pic" idx="3"/>
          </p:nvPr>
        </p:nvSpPr>
        <p:spPr>
          <a:xfrm>
            <a:off x="9002713" y="0"/>
            <a:ext cx="3189200" cy="4049600"/>
          </a:xfrm>
          <a:prstGeom prst="rect">
            <a:avLst/>
          </a:prstGeom>
          <a:solidFill>
            <a:srgbClr val="D8D8D8"/>
          </a:solidFill>
          <a:ln>
            <a:noFill/>
          </a:ln>
        </p:spPr>
      </p:sp>
      <p:sp>
        <p:nvSpPr>
          <p:cNvPr id="103" name="Google Shape;103;g31274ca674b_0_93"/>
          <p:cNvSpPr>
            <a:spLocks noGrp="1"/>
          </p:cNvSpPr>
          <p:nvPr>
            <p:ph type="pic" idx="4"/>
          </p:nvPr>
        </p:nvSpPr>
        <p:spPr>
          <a:xfrm>
            <a:off x="6429375" y="4170363"/>
            <a:ext cx="4983200" cy="2687600"/>
          </a:xfrm>
          <a:prstGeom prst="rect">
            <a:avLst/>
          </a:prstGeom>
          <a:solidFill>
            <a:srgbClr val="D8D8D8"/>
          </a:solidFill>
          <a:ln>
            <a:noFill/>
          </a:ln>
        </p:spPr>
      </p:sp>
      <p:sp>
        <p:nvSpPr>
          <p:cNvPr id="104" name="Google Shape;104;g31274ca674b_0_93"/>
          <p:cNvSpPr txBox="1">
            <a:spLocks noGrp="1"/>
          </p:cNvSpPr>
          <p:nvPr>
            <p:ph type="title"/>
          </p:nvPr>
        </p:nvSpPr>
        <p:spPr>
          <a:xfrm>
            <a:off x="179389" y="180975"/>
            <a:ext cx="59168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5" name="Google Shape;105;g31274ca674b_0_93"/>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06" name="Google Shape;106;g31274ca674b_0_93"/>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7" name="Google Shape;107;g31274ca674b_0_93"/>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g31274ca674b_0_93"/>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281447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and Image Left">
  <p:cSld name="Content and Image Left">
    <p:spTree>
      <p:nvGrpSpPr>
        <p:cNvPr id="1" name="Shape 109"/>
        <p:cNvGrpSpPr/>
        <p:nvPr/>
      </p:nvGrpSpPr>
      <p:grpSpPr>
        <a:xfrm>
          <a:off x="0" y="0"/>
          <a:ext cx="0" cy="0"/>
          <a:chOff x="0" y="0"/>
          <a:chExt cx="0" cy="0"/>
        </a:xfrm>
      </p:grpSpPr>
      <p:sp>
        <p:nvSpPr>
          <p:cNvPr id="110" name="Google Shape;110;g31274ca674b_0_102"/>
          <p:cNvSpPr>
            <a:spLocks noGrp="1"/>
          </p:cNvSpPr>
          <p:nvPr>
            <p:ph type="pic" idx="2"/>
          </p:nvPr>
        </p:nvSpPr>
        <p:spPr>
          <a:xfrm>
            <a:off x="0" y="0"/>
            <a:ext cx="6191200" cy="6858000"/>
          </a:xfrm>
          <a:prstGeom prst="rect">
            <a:avLst/>
          </a:prstGeom>
          <a:solidFill>
            <a:srgbClr val="D8D8D8"/>
          </a:solidFill>
          <a:ln>
            <a:noFill/>
          </a:ln>
        </p:spPr>
      </p:sp>
      <p:sp>
        <p:nvSpPr>
          <p:cNvPr id="111" name="Google Shape;111;g31274ca674b_0_102"/>
          <p:cNvSpPr txBox="1">
            <a:spLocks noGrp="1"/>
          </p:cNvSpPr>
          <p:nvPr>
            <p:ph type="title"/>
          </p:nvPr>
        </p:nvSpPr>
        <p:spPr>
          <a:xfrm>
            <a:off x="6428316" y="180975"/>
            <a:ext cx="50412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2" name="Google Shape;112;g31274ca674b_0_102"/>
          <p:cNvSpPr txBox="1">
            <a:spLocks noGrp="1"/>
          </p:cNvSpPr>
          <p:nvPr>
            <p:ph type="body" idx="1"/>
          </p:nvPr>
        </p:nvSpPr>
        <p:spPr>
          <a:xfrm>
            <a:off x="6429904" y="1260473"/>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3" name="Google Shape;113;g31274ca674b_0_102"/>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4" name="Google Shape;114;g31274ca674b_0_102"/>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5" name="Google Shape;115;g31274ca674b_0_102"/>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25315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Four Images and Captions">
  <p:cSld name="Four Images and Captions">
    <p:spTree>
      <p:nvGrpSpPr>
        <p:cNvPr id="1" name="Shape 116"/>
        <p:cNvGrpSpPr/>
        <p:nvPr/>
      </p:nvGrpSpPr>
      <p:grpSpPr>
        <a:xfrm>
          <a:off x="0" y="0"/>
          <a:ext cx="0" cy="0"/>
          <a:chOff x="0" y="0"/>
          <a:chExt cx="0" cy="0"/>
        </a:xfrm>
      </p:grpSpPr>
      <p:sp>
        <p:nvSpPr>
          <p:cNvPr id="117" name="Google Shape;117;g31274ca674b_0_109"/>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8" name="Google Shape;118;g31274ca674b_0_109"/>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9" name="Google Shape;119;g31274ca674b_0_109"/>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g31274ca674b_0_109"/>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121" name="Google Shape;121;g31274ca674b_0_109"/>
          <p:cNvSpPr>
            <a:spLocks noGrp="1"/>
          </p:cNvSpPr>
          <p:nvPr>
            <p:ph type="pic" idx="2"/>
          </p:nvPr>
        </p:nvSpPr>
        <p:spPr>
          <a:xfrm>
            <a:off x="720724" y="1260475"/>
            <a:ext cx="2304000" cy="3060000"/>
          </a:xfrm>
          <a:prstGeom prst="rect">
            <a:avLst/>
          </a:prstGeom>
          <a:solidFill>
            <a:srgbClr val="D8D8D8"/>
          </a:solidFill>
          <a:ln>
            <a:noFill/>
          </a:ln>
        </p:spPr>
      </p:sp>
      <p:sp>
        <p:nvSpPr>
          <p:cNvPr id="122" name="Google Shape;122;g31274ca674b_0_109"/>
          <p:cNvSpPr txBox="1">
            <a:spLocks noGrp="1"/>
          </p:cNvSpPr>
          <p:nvPr>
            <p:ph type="body" idx="1"/>
          </p:nvPr>
        </p:nvSpPr>
        <p:spPr>
          <a:xfrm>
            <a:off x="720725" y="4428000"/>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23" name="Google Shape;123;g31274ca674b_0_109"/>
          <p:cNvSpPr>
            <a:spLocks noGrp="1"/>
          </p:cNvSpPr>
          <p:nvPr>
            <p:ph type="pic" idx="3"/>
          </p:nvPr>
        </p:nvSpPr>
        <p:spPr>
          <a:xfrm>
            <a:off x="3535712" y="1260475"/>
            <a:ext cx="2304000" cy="3060000"/>
          </a:xfrm>
          <a:prstGeom prst="rect">
            <a:avLst/>
          </a:prstGeom>
          <a:solidFill>
            <a:srgbClr val="D8D8D8"/>
          </a:solidFill>
          <a:ln>
            <a:noFill/>
          </a:ln>
        </p:spPr>
      </p:sp>
      <p:sp>
        <p:nvSpPr>
          <p:cNvPr id="124" name="Google Shape;124;g31274ca674b_0_109"/>
          <p:cNvSpPr txBox="1">
            <a:spLocks noGrp="1"/>
          </p:cNvSpPr>
          <p:nvPr>
            <p:ph type="body" idx="4"/>
          </p:nvPr>
        </p:nvSpPr>
        <p:spPr>
          <a:xfrm>
            <a:off x="3535713" y="4428001"/>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25" name="Google Shape;125;g31274ca674b_0_109"/>
          <p:cNvSpPr>
            <a:spLocks noGrp="1"/>
          </p:cNvSpPr>
          <p:nvPr>
            <p:ph type="pic" idx="5"/>
          </p:nvPr>
        </p:nvSpPr>
        <p:spPr>
          <a:xfrm>
            <a:off x="6350700" y="1260476"/>
            <a:ext cx="2304000" cy="3060000"/>
          </a:xfrm>
          <a:prstGeom prst="rect">
            <a:avLst/>
          </a:prstGeom>
          <a:solidFill>
            <a:srgbClr val="D8D8D8"/>
          </a:solidFill>
          <a:ln>
            <a:noFill/>
          </a:ln>
        </p:spPr>
      </p:sp>
      <p:sp>
        <p:nvSpPr>
          <p:cNvPr id="126" name="Google Shape;126;g31274ca674b_0_109"/>
          <p:cNvSpPr txBox="1">
            <a:spLocks noGrp="1"/>
          </p:cNvSpPr>
          <p:nvPr>
            <p:ph type="body" idx="6"/>
          </p:nvPr>
        </p:nvSpPr>
        <p:spPr>
          <a:xfrm>
            <a:off x="6350701" y="4428003"/>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27" name="Google Shape;127;g31274ca674b_0_109"/>
          <p:cNvSpPr>
            <a:spLocks noGrp="1"/>
          </p:cNvSpPr>
          <p:nvPr>
            <p:ph type="pic" idx="7"/>
          </p:nvPr>
        </p:nvSpPr>
        <p:spPr>
          <a:xfrm>
            <a:off x="9165687" y="1260477"/>
            <a:ext cx="2304000" cy="3060000"/>
          </a:xfrm>
          <a:prstGeom prst="rect">
            <a:avLst/>
          </a:prstGeom>
          <a:solidFill>
            <a:srgbClr val="D8D8D8"/>
          </a:solidFill>
          <a:ln>
            <a:noFill/>
          </a:ln>
        </p:spPr>
      </p:sp>
      <p:sp>
        <p:nvSpPr>
          <p:cNvPr id="128" name="Google Shape;128;g31274ca674b_0_109"/>
          <p:cNvSpPr txBox="1">
            <a:spLocks noGrp="1"/>
          </p:cNvSpPr>
          <p:nvPr>
            <p:ph type="body" idx="8"/>
          </p:nvPr>
        </p:nvSpPr>
        <p:spPr>
          <a:xfrm>
            <a:off x="9165688" y="4428003"/>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095417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genda Pink">
  <p:cSld name="Agenda Pink">
    <p:bg>
      <p:bgPr>
        <a:solidFill>
          <a:schemeClr val="accent4"/>
        </a:solidFill>
        <a:effectLst/>
      </p:bgPr>
    </p:bg>
    <p:spTree>
      <p:nvGrpSpPr>
        <p:cNvPr id="1" name="Shape 129"/>
        <p:cNvGrpSpPr/>
        <p:nvPr/>
      </p:nvGrpSpPr>
      <p:grpSpPr>
        <a:xfrm>
          <a:off x="0" y="0"/>
          <a:ext cx="0" cy="0"/>
          <a:chOff x="0" y="0"/>
          <a:chExt cx="0" cy="0"/>
        </a:xfrm>
      </p:grpSpPr>
      <p:sp>
        <p:nvSpPr>
          <p:cNvPr id="130" name="Google Shape;130;g31274ca674b_0_122"/>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1" name="Google Shape;131;g31274ca674b_0_122"/>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2" name="Google Shape;132;g31274ca674b_0_122"/>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3" name="Google Shape;133;g31274ca674b_0_122"/>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134" name="Google Shape;134;g31274ca674b_0_122"/>
          <p:cNvSpPr txBox="1">
            <a:spLocks noGrp="1"/>
          </p:cNvSpPr>
          <p:nvPr>
            <p:ph type="body" idx="1"/>
          </p:nvPr>
        </p:nvSpPr>
        <p:spPr>
          <a:xfrm>
            <a:off x="3525520" y="1260475"/>
            <a:ext cx="79440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3067"/>
              </a:spcBef>
              <a:spcAft>
                <a:spcPts val="0"/>
              </a:spcAft>
              <a:buClr>
                <a:schemeClr val="dk1"/>
              </a:buClr>
              <a:buSzPts val="1800"/>
              <a:buFont typeface="Arial"/>
              <a:buNone/>
              <a:defRPr sz="2400" b="1"/>
            </a:lvl1pPr>
            <a:lvl2pPr marL="1219170" lvl="1" indent="-431789" algn="l">
              <a:lnSpc>
                <a:spcPct val="100000"/>
              </a:lnSpc>
              <a:spcBef>
                <a:spcPts val="1067"/>
              </a:spcBef>
              <a:spcAft>
                <a:spcPts val="0"/>
              </a:spcAft>
              <a:buClr>
                <a:schemeClr val="dk1"/>
              </a:buClr>
              <a:buSzPts val="1500"/>
              <a:buFont typeface="Noto Sans Symbols"/>
              <a:buChar char="▪"/>
              <a:defRPr sz="2000" b="0" i="0"/>
            </a:lvl2pPr>
            <a:lvl3pPr marL="1828754" lvl="2" indent="-406390" algn="l">
              <a:lnSpc>
                <a:spcPct val="100000"/>
              </a:lnSpc>
              <a:spcBef>
                <a:spcPts val="667"/>
              </a:spcBef>
              <a:spcAft>
                <a:spcPts val="0"/>
              </a:spcAft>
              <a:buClr>
                <a:schemeClr val="dk1"/>
              </a:buClr>
              <a:buSzPts val="1200"/>
              <a:buFont typeface="Noto Sans Symbols"/>
              <a:buChar char="▪"/>
              <a:defRPr sz="1600" b="0" i="0"/>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0124946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genda Orange">
  <p:cSld name="Agenda Orange">
    <p:bg>
      <p:bgPr>
        <a:solidFill>
          <a:schemeClr val="accent2"/>
        </a:solidFill>
        <a:effectLst/>
      </p:bgPr>
    </p:bg>
    <p:spTree>
      <p:nvGrpSpPr>
        <p:cNvPr id="1" name="Shape 135"/>
        <p:cNvGrpSpPr/>
        <p:nvPr/>
      </p:nvGrpSpPr>
      <p:grpSpPr>
        <a:xfrm>
          <a:off x="0" y="0"/>
          <a:ext cx="0" cy="0"/>
          <a:chOff x="0" y="0"/>
          <a:chExt cx="0" cy="0"/>
        </a:xfrm>
      </p:grpSpPr>
      <p:sp>
        <p:nvSpPr>
          <p:cNvPr id="136" name="Google Shape;136;g31274ca674b_0_128"/>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7" name="Google Shape;137;g31274ca674b_0_128"/>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8" name="Google Shape;138;g31274ca674b_0_128"/>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 name="Google Shape;139;g31274ca674b_0_128"/>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140" name="Google Shape;140;g31274ca674b_0_128"/>
          <p:cNvSpPr txBox="1">
            <a:spLocks noGrp="1"/>
          </p:cNvSpPr>
          <p:nvPr>
            <p:ph type="body" idx="1"/>
          </p:nvPr>
        </p:nvSpPr>
        <p:spPr>
          <a:xfrm>
            <a:off x="3525520" y="1260475"/>
            <a:ext cx="79440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3067"/>
              </a:spcBef>
              <a:spcAft>
                <a:spcPts val="0"/>
              </a:spcAft>
              <a:buClr>
                <a:schemeClr val="dk1"/>
              </a:buClr>
              <a:buSzPts val="1800"/>
              <a:buFont typeface="Arial"/>
              <a:buNone/>
              <a:defRPr sz="2400" b="1"/>
            </a:lvl1pPr>
            <a:lvl2pPr marL="1219170" lvl="1" indent="-431789" algn="l">
              <a:lnSpc>
                <a:spcPct val="100000"/>
              </a:lnSpc>
              <a:spcBef>
                <a:spcPts val="1067"/>
              </a:spcBef>
              <a:spcAft>
                <a:spcPts val="0"/>
              </a:spcAft>
              <a:buClr>
                <a:schemeClr val="dk1"/>
              </a:buClr>
              <a:buSzPts val="1500"/>
              <a:buFont typeface="Noto Sans Symbols"/>
              <a:buChar char="▪"/>
              <a:defRPr sz="2000" b="0" i="0"/>
            </a:lvl2pPr>
            <a:lvl3pPr marL="1828754" lvl="2" indent="-406390" algn="l">
              <a:lnSpc>
                <a:spcPct val="100000"/>
              </a:lnSpc>
              <a:spcBef>
                <a:spcPts val="667"/>
              </a:spcBef>
              <a:spcAft>
                <a:spcPts val="0"/>
              </a:spcAft>
              <a:buClr>
                <a:schemeClr val="dk1"/>
              </a:buClr>
              <a:buSzPts val="1200"/>
              <a:buFont typeface="Noto Sans Symbols"/>
              <a:buChar char="▪"/>
              <a:defRPr sz="1600" b="0" i="0"/>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751174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genda Grey">
  <p:cSld name="Agenda Grey">
    <p:bg>
      <p:bgPr>
        <a:solidFill>
          <a:schemeClr val="accent3"/>
        </a:solidFill>
        <a:effectLst/>
      </p:bgPr>
    </p:bg>
    <p:spTree>
      <p:nvGrpSpPr>
        <p:cNvPr id="1" name="Shape 141"/>
        <p:cNvGrpSpPr/>
        <p:nvPr/>
      </p:nvGrpSpPr>
      <p:grpSpPr>
        <a:xfrm>
          <a:off x="0" y="0"/>
          <a:ext cx="0" cy="0"/>
          <a:chOff x="0" y="0"/>
          <a:chExt cx="0" cy="0"/>
        </a:xfrm>
      </p:grpSpPr>
      <p:sp>
        <p:nvSpPr>
          <p:cNvPr id="142" name="Google Shape;142;g31274ca674b_0_134"/>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3" name="Google Shape;143;g31274ca674b_0_134"/>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4" name="Google Shape;144;g31274ca674b_0_134"/>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5" name="Google Shape;145;g31274ca674b_0_134"/>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146" name="Google Shape;146;g31274ca674b_0_134"/>
          <p:cNvSpPr txBox="1">
            <a:spLocks noGrp="1"/>
          </p:cNvSpPr>
          <p:nvPr>
            <p:ph type="body" idx="1"/>
          </p:nvPr>
        </p:nvSpPr>
        <p:spPr>
          <a:xfrm>
            <a:off x="3525520" y="1260475"/>
            <a:ext cx="79440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3067"/>
              </a:spcBef>
              <a:spcAft>
                <a:spcPts val="0"/>
              </a:spcAft>
              <a:buClr>
                <a:schemeClr val="dk1"/>
              </a:buClr>
              <a:buSzPts val="1800"/>
              <a:buFont typeface="Arial"/>
              <a:buNone/>
              <a:defRPr sz="2400" b="1"/>
            </a:lvl1pPr>
            <a:lvl2pPr marL="1219170" lvl="1" indent="-431789" algn="l">
              <a:lnSpc>
                <a:spcPct val="100000"/>
              </a:lnSpc>
              <a:spcBef>
                <a:spcPts val="1067"/>
              </a:spcBef>
              <a:spcAft>
                <a:spcPts val="0"/>
              </a:spcAft>
              <a:buClr>
                <a:schemeClr val="dk1"/>
              </a:buClr>
              <a:buSzPts val="1500"/>
              <a:buFont typeface="Noto Sans Symbols"/>
              <a:buChar char="▪"/>
              <a:defRPr sz="2000" b="0" i="0"/>
            </a:lvl2pPr>
            <a:lvl3pPr marL="1828754" lvl="2" indent="-406390" algn="l">
              <a:lnSpc>
                <a:spcPct val="100000"/>
              </a:lnSpc>
              <a:spcBef>
                <a:spcPts val="667"/>
              </a:spcBef>
              <a:spcAft>
                <a:spcPts val="0"/>
              </a:spcAft>
              <a:buClr>
                <a:schemeClr val="dk1"/>
              </a:buClr>
              <a:buSzPts val="1200"/>
              <a:buFont typeface="Noto Sans Symbols"/>
              <a:buChar char="▪"/>
              <a:defRPr sz="1600" b="0" i="0"/>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998383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Pink">
  <p:cSld name="Title and Content Pink">
    <p:bg>
      <p:bgPr>
        <a:solidFill>
          <a:schemeClr val="accent4"/>
        </a:solidFill>
        <a:effectLst/>
      </p:bgPr>
    </p:bg>
    <p:spTree>
      <p:nvGrpSpPr>
        <p:cNvPr id="1" name="Shape 147"/>
        <p:cNvGrpSpPr/>
        <p:nvPr/>
      </p:nvGrpSpPr>
      <p:grpSpPr>
        <a:xfrm>
          <a:off x="0" y="0"/>
          <a:ext cx="0" cy="0"/>
          <a:chOff x="0" y="0"/>
          <a:chExt cx="0" cy="0"/>
        </a:xfrm>
      </p:grpSpPr>
      <p:sp>
        <p:nvSpPr>
          <p:cNvPr id="148" name="Google Shape;148;g31274ca674b_0_140"/>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9" name="Google Shape;149;g31274ca674b_0_140"/>
          <p:cNvSpPr txBox="1">
            <a:spLocks noGrp="1"/>
          </p:cNvSpPr>
          <p:nvPr>
            <p:ph type="body" idx="1"/>
          </p:nvPr>
        </p:nvSpPr>
        <p:spPr>
          <a:xfrm>
            <a:off x="720724" y="1260475"/>
            <a:ext cx="107488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50" name="Google Shape;150;g31274ca674b_0_140"/>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1" name="Google Shape;151;g31274ca674b_0_140"/>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2" name="Google Shape;152;g31274ca674b_0_140"/>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020322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Orange">
  <p:cSld name="Title and Content Orange">
    <p:bg>
      <p:bgPr>
        <a:solidFill>
          <a:schemeClr val="accent2"/>
        </a:solidFill>
        <a:effectLst/>
      </p:bgPr>
    </p:bg>
    <p:spTree>
      <p:nvGrpSpPr>
        <p:cNvPr id="1" name="Shape 153"/>
        <p:cNvGrpSpPr/>
        <p:nvPr/>
      </p:nvGrpSpPr>
      <p:grpSpPr>
        <a:xfrm>
          <a:off x="0" y="0"/>
          <a:ext cx="0" cy="0"/>
          <a:chOff x="0" y="0"/>
          <a:chExt cx="0" cy="0"/>
        </a:xfrm>
      </p:grpSpPr>
      <p:sp>
        <p:nvSpPr>
          <p:cNvPr id="154" name="Google Shape;154;g31274ca674b_0_146"/>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5" name="Google Shape;155;g31274ca674b_0_146"/>
          <p:cNvSpPr txBox="1">
            <a:spLocks noGrp="1"/>
          </p:cNvSpPr>
          <p:nvPr>
            <p:ph type="body" idx="1"/>
          </p:nvPr>
        </p:nvSpPr>
        <p:spPr>
          <a:xfrm>
            <a:off x="720724" y="1260475"/>
            <a:ext cx="107488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56" name="Google Shape;156;g31274ca674b_0_146"/>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7" name="Google Shape;157;g31274ca674b_0_146"/>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8" name="Google Shape;158;g31274ca674b_0_146"/>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6280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Grey">
  <p:cSld name="Title and Content Grey">
    <p:bg>
      <p:bgPr>
        <a:solidFill>
          <a:schemeClr val="accent3"/>
        </a:solidFill>
        <a:effectLst/>
      </p:bgPr>
    </p:bg>
    <p:spTree>
      <p:nvGrpSpPr>
        <p:cNvPr id="1" name="Shape 159"/>
        <p:cNvGrpSpPr/>
        <p:nvPr/>
      </p:nvGrpSpPr>
      <p:grpSpPr>
        <a:xfrm>
          <a:off x="0" y="0"/>
          <a:ext cx="0" cy="0"/>
          <a:chOff x="0" y="0"/>
          <a:chExt cx="0" cy="0"/>
        </a:xfrm>
      </p:grpSpPr>
      <p:sp>
        <p:nvSpPr>
          <p:cNvPr id="160" name="Google Shape;160;g31274ca674b_0_152"/>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1" name="Google Shape;161;g31274ca674b_0_152"/>
          <p:cNvSpPr txBox="1">
            <a:spLocks noGrp="1"/>
          </p:cNvSpPr>
          <p:nvPr>
            <p:ph type="body" idx="1"/>
          </p:nvPr>
        </p:nvSpPr>
        <p:spPr>
          <a:xfrm>
            <a:off x="720724" y="1260475"/>
            <a:ext cx="107488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62" name="Google Shape;162;g31274ca674b_0_152"/>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g31274ca674b_0_152"/>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g31274ca674b_0_152"/>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81317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Intro and Content Blue">
  <p:cSld name="Title, Intro and Content Blue">
    <p:bg>
      <p:bgPr>
        <a:solidFill>
          <a:schemeClr val="accent1"/>
        </a:solidFill>
        <a:effectLst/>
      </p:bgPr>
    </p:bg>
    <p:spTree>
      <p:nvGrpSpPr>
        <p:cNvPr id="1" name="Shape 165"/>
        <p:cNvGrpSpPr/>
        <p:nvPr/>
      </p:nvGrpSpPr>
      <p:grpSpPr>
        <a:xfrm>
          <a:off x="0" y="0"/>
          <a:ext cx="0" cy="0"/>
          <a:chOff x="0" y="0"/>
          <a:chExt cx="0" cy="0"/>
        </a:xfrm>
      </p:grpSpPr>
      <p:sp>
        <p:nvSpPr>
          <p:cNvPr id="166" name="Google Shape;166;g31274ca674b_0_158"/>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7" name="Google Shape;167;g31274ca674b_0_158"/>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8" name="Google Shape;168;g31274ca674b_0_158"/>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9" name="Google Shape;169;g31274ca674b_0_158"/>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170" name="Google Shape;170;g31274ca674b_0_158"/>
          <p:cNvSpPr txBox="1">
            <a:spLocks noGrp="1"/>
          </p:cNvSpPr>
          <p:nvPr>
            <p:ph type="body" idx="1"/>
          </p:nvPr>
        </p:nvSpPr>
        <p:spPr>
          <a:xfrm>
            <a:off x="720725" y="1260000"/>
            <a:ext cx="10748800" cy="1662000"/>
          </a:xfrm>
          <a:prstGeom prst="rect">
            <a:avLst/>
          </a:prstGeom>
          <a:noFill/>
          <a:ln>
            <a:noFill/>
          </a:ln>
        </p:spPr>
        <p:txBody>
          <a:bodyPr spcFirstLastPara="1" wrap="square" lIns="0" tIns="0" rIns="0" bIns="0" anchor="t" anchorCtr="0">
            <a:noAutofit/>
          </a:bodyPr>
          <a:lstStyle>
            <a:lvl1pPr marL="609585" lvl="0" indent="-304792" algn="l">
              <a:lnSpc>
                <a:spcPct val="80000"/>
              </a:lnSpc>
              <a:spcBef>
                <a:spcPts val="0"/>
              </a:spcBef>
              <a:spcAft>
                <a:spcPts val="0"/>
              </a:spcAft>
              <a:buClr>
                <a:schemeClr val="dk1"/>
              </a:buClr>
              <a:buSzPts val="3800"/>
              <a:buNone/>
              <a:defRPr sz="5067" b="1"/>
            </a:lvl1pPr>
            <a:lvl2pPr marL="1219170" lvl="1" indent="-304792" algn="l">
              <a:lnSpc>
                <a:spcPct val="80000"/>
              </a:lnSpc>
              <a:spcBef>
                <a:spcPts val="1067"/>
              </a:spcBef>
              <a:spcAft>
                <a:spcPts val="0"/>
              </a:spcAft>
              <a:buClr>
                <a:schemeClr val="dk1"/>
              </a:buClr>
              <a:buSzPts val="3800"/>
              <a:buNone/>
              <a:defRPr sz="5067" b="0"/>
            </a:lvl2pPr>
            <a:lvl3pPr marL="1828754" lvl="2" indent="-304792" algn="l">
              <a:lnSpc>
                <a:spcPct val="80000"/>
              </a:lnSpc>
              <a:spcBef>
                <a:spcPts val="667"/>
              </a:spcBef>
              <a:spcAft>
                <a:spcPts val="0"/>
              </a:spcAft>
              <a:buClr>
                <a:schemeClr val="dk1"/>
              </a:buClr>
              <a:buSzPts val="3200"/>
              <a:buNone/>
              <a:defRPr sz="4267"/>
            </a:lvl3pPr>
            <a:lvl4pPr marL="2438339" lvl="3" indent="-507987" algn="l">
              <a:lnSpc>
                <a:spcPct val="80000"/>
              </a:lnSpc>
              <a:spcBef>
                <a:spcPts val="1067"/>
              </a:spcBef>
              <a:spcAft>
                <a:spcPts val="0"/>
              </a:spcAft>
              <a:buClr>
                <a:schemeClr val="dk1"/>
              </a:buClr>
              <a:buSzPts val="2400"/>
              <a:buChar char="▪"/>
              <a:defRPr sz="3200"/>
            </a:lvl4pPr>
            <a:lvl5pPr marL="3047924" lvl="4" indent="-507987" algn="l">
              <a:lnSpc>
                <a:spcPct val="80000"/>
              </a:lnSpc>
              <a:spcBef>
                <a:spcPts val="667"/>
              </a:spcBef>
              <a:spcAft>
                <a:spcPts val="0"/>
              </a:spcAft>
              <a:buClr>
                <a:schemeClr val="dk1"/>
              </a:buClr>
              <a:buSzPts val="2400"/>
              <a:buChar char="▪"/>
              <a:defRPr sz="3200"/>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71" name="Google Shape;171;g31274ca674b_0_158"/>
          <p:cNvSpPr txBox="1">
            <a:spLocks noGrp="1"/>
          </p:cNvSpPr>
          <p:nvPr>
            <p:ph type="body" idx="2"/>
          </p:nvPr>
        </p:nvSpPr>
        <p:spPr>
          <a:xfrm>
            <a:off x="720724" y="3060000"/>
            <a:ext cx="10748800" cy="29980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4138934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Intro and Content Orange">
  <p:cSld name="Title, Intro and Content Orange">
    <p:bg>
      <p:bgPr>
        <a:solidFill>
          <a:schemeClr val="accent2"/>
        </a:solidFill>
        <a:effectLst/>
      </p:bgPr>
    </p:bg>
    <p:spTree>
      <p:nvGrpSpPr>
        <p:cNvPr id="1" name="Shape 179"/>
        <p:cNvGrpSpPr/>
        <p:nvPr/>
      </p:nvGrpSpPr>
      <p:grpSpPr>
        <a:xfrm>
          <a:off x="0" y="0"/>
          <a:ext cx="0" cy="0"/>
          <a:chOff x="0" y="0"/>
          <a:chExt cx="0" cy="0"/>
        </a:xfrm>
      </p:grpSpPr>
      <p:sp>
        <p:nvSpPr>
          <p:cNvPr id="180" name="Google Shape;180;g31274ca674b_0_172"/>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1" name="Google Shape;181;g31274ca674b_0_172"/>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2" name="Google Shape;182;g31274ca674b_0_172"/>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3" name="Google Shape;183;g31274ca674b_0_172"/>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184" name="Google Shape;184;g31274ca674b_0_172"/>
          <p:cNvSpPr txBox="1">
            <a:spLocks noGrp="1"/>
          </p:cNvSpPr>
          <p:nvPr>
            <p:ph type="body" idx="1"/>
          </p:nvPr>
        </p:nvSpPr>
        <p:spPr>
          <a:xfrm>
            <a:off x="720725" y="1260000"/>
            <a:ext cx="10748800" cy="1662000"/>
          </a:xfrm>
          <a:prstGeom prst="rect">
            <a:avLst/>
          </a:prstGeom>
          <a:noFill/>
          <a:ln>
            <a:noFill/>
          </a:ln>
        </p:spPr>
        <p:txBody>
          <a:bodyPr spcFirstLastPara="1" wrap="square" lIns="0" tIns="0" rIns="0" bIns="0" anchor="t" anchorCtr="0">
            <a:noAutofit/>
          </a:bodyPr>
          <a:lstStyle>
            <a:lvl1pPr marL="609585" lvl="0" indent="-304792" algn="l">
              <a:lnSpc>
                <a:spcPct val="80000"/>
              </a:lnSpc>
              <a:spcBef>
                <a:spcPts val="0"/>
              </a:spcBef>
              <a:spcAft>
                <a:spcPts val="0"/>
              </a:spcAft>
              <a:buClr>
                <a:schemeClr val="dk1"/>
              </a:buClr>
              <a:buSzPts val="3800"/>
              <a:buNone/>
              <a:defRPr sz="5067" b="1"/>
            </a:lvl1pPr>
            <a:lvl2pPr marL="1219170" lvl="1" indent="-304792" algn="l">
              <a:lnSpc>
                <a:spcPct val="80000"/>
              </a:lnSpc>
              <a:spcBef>
                <a:spcPts val="1067"/>
              </a:spcBef>
              <a:spcAft>
                <a:spcPts val="0"/>
              </a:spcAft>
              <a:buClr>
                <a:schemeClr val="dk1"/>
              </a:buClr>
              <a:buSzPts val="3800"/>
              <a:buNone/>
              <a:defRPr sz="5067" b="0"/>
            </a:lvl2pPr>
            <a:lvl3pPr marL="1828754" lvl="2" indent="-304792" algn="l">
              <a:lnSpc>
                <a:spcPct val="80000"/>
              </a:lnSpc>
              <a:spcBef>
                <a:spcPts val="667"/>
              </a:spcBef>
              <a:spcAft>
                <a:spcPts val="0"/>
              </a:spcAft>
              <a:buClr>
                <a:schemeClr val="dk1"/>
              </a:buClr>
              <a:buSzPts val="3200"/>
              <a:buNone/>
              <a:defRPr sz="4267"/>
            </a:lvl3pPr>
            <a:lvl4pPr marL="2438339" lvl="3" indent="-507987" algn="l">
              <a:lnSpc>
                <a:spcPct val="80000"/>
              </a:lnSpc>
              <a:spcBef>
                <a:spcPts val="1067"/>
              </a:spcBef>
              <a:spcAft>
                <a:spcPts val="0"/>
              </a:spcAft>
              <a:buClr>
                <a:schemeClr val="dk1"/>
              </a:buClr>
              <a:buSzPts val="2400"/>
              <a:buChar char="▪"/>
              <a:defRPr sz="3200"/>
            </a:lvl4pPr>
            <a:lvl5pPr marL="3047924" lvl="4" indent="-507987" algn="l">
              <a:lnSpc>
                <a:spcPct val="80000"/>
              </a:lnSpc>
              <a:spcBef>
                <a:spcPts val="667"/>
              </a:spcBef>
              <a:spcAft>
                <a:spcPts val="0"/>
              </a:spcAft>
              <a:buClr>
                <a:schemeClr val="dk1"/>
              </a:buClr>
              <a:buSzPts val="2400"/>
              <a:buChar char="▪"/>
              <a:defRPr sz="3200"/>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85" name="Google Shape;185;g31274ca674b_0_172"/>
          <p:cNvSpPr txBox="1">
            <a:spLocks noGrp="1"/>
          </p:cNvSpPr>
          <p:nvPr>
            <p:ph type="body" idx="2"/>
          </p:nvPr>
        </p:nvSpPr>
        <p:spPr>
          <a:xfrm>
            <a:off x="720724" y="3060000"/>
            <a:ext cx="10748800" cy="29980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6835003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Intro and Content Grey">
  <p:cSld name="Title, Intro and Content Grey">
    <p:bg>
      <p:bgPr>
        <a:solidFill>
          <a:schemeClr val="accent3"/>
        </a:solidFill>
        <a:effectLst/>
      </p:bgPr>
    </p:bg>
    <p:spTree>
      <p:nvGrpSpPr>
        <p:cNvPr id="1" name="Shape 186"/>
        <p:cNvGrpSpPr/>
        <p:nvPr/>
      </p:nvGrpSpPr>
      <p:grpSpPr>
        <a:xfrm>
          <a:off x="0" y="0"/>
          <a:ext cx="0" cy="0"/>
          <a:chOff x="0" y="0"/>
          <a:chExt cx="0" cy="0"/>
        </a:xfrm>
      </p:grpSpPr>
      <p:sp>
        <p:nvSpPr>
          <p:cNvPr id="187" name="Google Shape;187;g31274ca674b_0_179"/>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8" name="Google Shape;188;g31274ca674b_0_179"/>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9" name="Google Shape;189;g31274ca674b_0_179"/>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0" name="Google Shape;190;g31274ca674b_0_179"/>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191" name="Google Shape;191;g31274ca674b_0_179"/>
          <p:cNvSpPr txBox="1">
            <a:spLocks noGrp="1"/>
          </p:cNvSpPr>
          <p:nvPr>
            <p:ph type="body" idx="1"/>
          </p:nvPr>
        </p:nvSpPr>
        <p:spPr>
          <a:xfrm>
            <a:off x="720725" y="1260000"/>
            <a:ext cx="10748800" cy="1662000"/>
          </a:xfrm>
          <a:prstGeom prst="rect">
            <a:avLst/>
          </a:prstGeom>
          <a:noFill/>
          <a:ln>
            <a:noFill/>
          </a:ln>
        </p:spPr>
        <p:txBody>
          <a:bodyPr spcFirstLastPara="1" wrap="square" lIns="0" tIns="0" rIns="0" bIns="0" anchor="t" anchorCtr="0">
            <a:noAutofit/>
          </a:bodyPr>
          <a:lstStyle>
            <a:lvl1pPr marL="609585" lvl="0" indent="-304792" algn="l">
              <a:lnSpc>
                <a:spcPct val="80000"/>
              </a:lnSpc>
              <a:spcBef>
                <a:spcPts val="0"/>
              </a:spcBef>
              <a:spcAft>
                <a:spcPts val="0"/>
              </a:spcAft>
              <a:buClr>
                <a:schemeClr val="dk1"/>
              </a:buClr>
              <a:buSzPts val="3800"/>
              <a:buNone/>
              <a:defRPr sz="5067" b="1"/>
            </a:lvl1pPr>
            <a:lvl2pPr marL="1219170" lvl="1" indent="-304792" algn="l">
              <a:lnSpc>
                <a:spcPct val="80000"/>
              </a:lnSpc>
              <a:spcBef>
                <a:spcPts val="1067"/>
              </a:spcBef>
              <a:spcAft>
                <a:spcPts val="0"/>
              </a:spcAft>
              <a:buClr>
                <a:schemeClr val="dk1"/>
              </a:buClr>
              <a:buSzPts val="3800"/>
              <a:buNone/>
              <a:defRPr sz="5067" b="0"/>
            </a:lvl2pPr>
            <a:lvl3pPr marL="1828754" lvl="2" indent="-304792" algn="l">
              <a:lnSpc>
                <a:spcPct val="80000"/>
              </a:lnSpc>
              <a:spcBef>
                <a:spcPts val="667"/>
              </a:spcBef>
              <a:spcAft>
                <a:spcPts val="0"/>
              </a:spcAft>
              <a:buClr>
                <a:schemeClr val="dk1"/>
              </a:buClr>
              <a:buSzPts val="3200"/>
              <a:buNone/>
              <a:defRPr sz="4267"/>
            </a:lvl3pPr>
            <a:lvl4pPr marL="2438339" lvl="3" indent="-507987" algn="l">
              <a:lnSpc>
                <a:spcPct val="80000"/>
              </a:lnSpc>
              <a:spcBef>
                <a:spcPts val="1067"/>
              </a:spcBef>
              <a:spcAft>
                <a:spcPts val="0"/>
              </a:spcAft>
              <a:buClr>
                <a:schemeClr val="dk1"/>
              </a:buClr>
              <a:buSzPts val="2400"/>
              <a:buChar char="▪"/>
              <a:defRPr sz="3200"/>
            </a:lvl4pPr>
            <a:lvl5pPr marL="3047924" lvl="4" indent="-507987" algn="l">
              <a:lnSpc>
                <a:spcPct val="80000"/>
              </a:lnSpc>
              <a:spcBef>
                <a:spcPts val="667"/>
              </a:spcBef>
              <a:spcAft>
                <a:spcPts val="0"/>
              </a:spcAft>
              <a:buClr>
                <a:schemeClr val="dk1"/>
              </a:buClr>
              <a:buSzPts val="2400"/>
              <a:buChar char="▪"/>
              <a:defRPr sz="3200"/>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92" name="Google Shape;192;g31274ca674b_0_179"/>
          <p:cNvSpPr txBox="1">
            <a:spLocks noGrp="1"/>
          </p:cNvSpPr>
          <p:nvPr>
            <p:ph type="body" idx="2"/>
          </p:nvPr>
        </p:nvSpPr>
        <p:spPr>
          <a:xfrm>
            <a:off x="720724" y="3060000"/>
            <a:ext cx="10748800" cy="29980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0635348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wo Content Pink">
  <p:cSld name="Two Content Pink">
    <p:bg>
      <p:bgPr>
        <a:solidFill>
          <a:schemeClr val="accent4"/>
        </a:solidFill>
        <a:effectLst/>
      </p:bgPr>
    </p:bg>
    <p:spTree>
      <p:nvGrpSpPr>
        <p:cNvPr id="1" name="Shape 200"/>
        <p:cNvGrpSpPr/>
        <p:nvPr/>
      </p:nvGrpSpPr>
      <p:grpSpPr>
        <a:xfrm>
          <a:off x="0" y="0"/>
          <a:ext cx="0" cy="0"/>
          <a:chOff x="0" y="0"/>
          <a:chExt cx="0" cy="0"/>
        </a:xfrm>
      </p:grpSpPr>
      <p:sp>
        <p:nvSpPr>
          <p:cNvPr id="201" name="Google Shape;201;g31274ca674b_0_193"/>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02" name="Google Shape;202;g31274ca674b_0_193"/>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03" name="Google Shape;203;g31274ca674b_0_193"/>
          <p:cNvSpPr txBox="1">
            <a:spLocks noGrp="1"/>
          </p:cNvSpPr>
          <p:nvPr>
            <p:ph type="body" idx="2"/>
          </p:nvPr>
        </p:nvSpPr>
        <p:spPr>
          <a:xfrm>
            <a:off x="6429904" y="1260473"/>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04" name="Google Shape;204;g31274ca674b_0_193"/>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5" name="Google Shape;205;g31274ca674b_0_193"/>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6" name="Google Shape;206;g31274ca674b_0_193"/>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83585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Orange">
  <p:cSld name="Two Content Orange">
    <p:bg>
      <p:bgPr>
        <a:solidFill>
          <a:schemeClr val="accent2"/>
        </a:solidFill>
        <a:effectLst/>
      </p:bgPr>
    </p:bg>
    <p:spTree>
      <p:nvGrpSpPr>
        <p:cNvPr id="1" name="Shape 207"/>
        <p:cNvGrpSpPr/>
        <p:nvPr/>
      </p:nvGrpSpPr>
      <p:grpSpPr>
        <a:xfrm>
          <a:off x="0" y="0"/>
          <a:ext cx="0" cy="0"/>
          <a:chOff x="0" y="0"/>
          <a:chExt cx="0" cy="0"/>
        </a:xfrm>
      </p:grpSpPr>
      <p:sp>
        <p:nvSpPr>
          <p:cNvPr id="208" name="Google Shape;208;g31274ca674b_0_200"/>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09" name="Google Shape;209;g31274ca674b_0_200"/>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10" name="Google Shape;210;g31274ca674b_0_200"/>
          <p:cNvSpPr txBox="1">
            <a:spLocks noGrp="1"/>
          </p:cNvSpPr>
          <p:nvPr>
            <p:ph type="body" idx="2"/>
          </p:nvPr>
        </p:nvSpPr>
        <p:spPr>
          <a:xfrm>
            <a:off x="6429904" y="1260473"/>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11" name="Google Shape;211;g31274ca674b_0_200"/>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2" name="Google Shape;212;g31274ca674b_0_200"/>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3" name="Google Shape;213;g31274ca674b_0_200"/>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4704964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Grey">
  <p:cSld name="Two Content Grey">
    <p:bg>
      <p:bgPr>
        <a:solidFill>
          <a:schemeClr val="accent3"/>
        </a:solidFill>
        <a:effectLst/>
      </p:bgPr>
    </p:bg>
    <p:spTree>
      <p:nvGrpSpPr>
        <p:cNvPr id="1" name="Shape 214"/>
        <p:cNvGrpSpPr/>
        <p:nvPr/>
      </p:nvGrpSpPr>
      <p:grpSpPr>
        <a:xfrm>
          <a:off x="0" y="0"/>
          <a:ext cx="0" cy="0"/>
          <a:chOff x="0" y="0"/>
          <a:chExt cx="0" cy="0"/>
        </a:xfrm>
      </p:grpSpPr>
      <p:sp>
        <p:nvSpPr>
          <p:cNvPr id="215" name="Google Shape;215;g31274ca674b_0_207"/>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16" name="Google Shape;216;g31274ca674b_0_207"/>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17" name="Google Shape;217;g31274ca674b_0_207"/>
          <p:cNvSpPr txBox="1">
            <a:spLocks noGrp="1"/>
          </p:cNvSpPr>
          <p:nvPr>
            <p:ph type="body" idx="2"/>
          </p:nvPr>
        </p:nvSpPr>
        <p:spPr>
          <a:xfrm>
            <a:off x="6429904" y="1260473"/>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8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18" name="Google Shape;218;g31274ca674b_0_207"/>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9" name="Google Shape;219;g31274ca674b_0_207"/>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0" name="Google Shape;220;g31274ca674b_0_207"/>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05240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and Three Images Blue">
  <p:cSld name="Content and Three Images Blue">
    <p:bg>
      <p:bgPr>
        <a:solidFill>
          <a:schemeClr val="accent1"/>
        </a:solidFill>
        <a:effectLst/>
      </p:bgPr>
    </p:bg>
    <p:spTree>
      <p:nvGrpSpPr>
        <p:cNvPr id="1" name="Shape 221"/>
        <p:cNvGrpSpPr/>
        <p:nvPr/>
      </p:nvGrpSpPr>
      <p:grpSpPr>
        <a:xfrm>
          <a:off x="0" y="0"/>
          <a:ext cx="0" cy="0"/>
          <a:chOff x="0" y="0"/>
          <a:chExt cx="0" cy="0"/>
        </a:xfrm>
      </p:grpSpPr>
      <p:sp>
        <p:nvSpPr>
          <p:cNvPr id="222" name="Google Shape;222;g31274ca674b_0_214"/>
          <p:cNvSpPr>
            <a:spLocks noGrp="1"/>
          </p:cNvSpPr>
          <p:nvPr>
            <p:ph type="pic" idx="2"/>
          </p:nvPr>
        </p:nvSpPr>
        <p:spPr>
          <a:xfrm>
            <a:off x="5935663" y="498475"/>
            <a:ext cx="2886000" cy="3494000"/>
          </a:xfrm>
          <a:prstGeom prst="rect">
            <a:avLst/>
          </a:prstGeom>
          <a:solidFill>
            <a:srgbClr val="D8D8D8"/>
          </a:solidFill>
          <a:ln>
            <a:noFill/>
          </a:ln>
        </p:spPr>
      </p:sp>
      <p:sp>
        <p:nvSpPr>
          <p:cNvPr id="223" name="Google Shape;223;g31274ca674b_0_214"/>
          <p:cNvSpPr>
            <a:spLocks noGrp="1"/>
          </p:cNvSpPr>
          <p:nvPr>
            <p:ph type="pic" idx="3"/>
          </p:nvPr>
        </p:nvSpPr>
        <p:spPr>
          <a:xfrm>
            <a:off x="9002713" y="0"/>
            <a:ext cx="3189200" cy="4049600"/>
          </a:xfrm>
          <a:prstGeom prst="rect">
            <a:avLst/>
          </a:prstGeom>
          <a:solidFill>
            <a:srgbClr val="D8D8D8"/>
          </a:solidFill>
          <a:ln>
            <a:noFill/>
          </a:ln>
        </p:spPr>
      </p:sp>
      <p:sp>
        <p:nvSpPr>
          <p:cNvPr id="224" name="Google Shape;224;g31274ca674b_0_214"/>
          <p:cNvSpPr>
            <a:spLocks noGrp="1"/>
          </p:cNvSpPr>
          <p:nvPr>
            <p:ph type="pic" idx="4"/>
          </p:nvPr>
        </p:nvSpPr>
        <p:spPr>
          <a:xfrm>
            <a:off x="6429375" y="4170363"/>
            <a:ext cx="4983200" cy="2687600"/>
          </a:xfrm>
          <a:prstGeom prst="rect">
            <a:avLst/>
          </a:prstGeom>
          <a:solidFill>
            <a:srgbClr val="D8D8D8"/>
          </a:solidFill>
          <a:ln>
            <a:noFill/>
          </a:ln>
        </p:spPr>
      </p:sp>
      <p:sp>
        <p:nvSpPr>
          <p:cNvPr id="225" name="Google Shape;225;g31274ca674b_0_214"/>
          <p:cNvSpPr txBox="1">
            <a:spLocks noGrp="1"/>
          </p:cNvSpPr>
          <p:nvPr>
            <p:ph type="title"/>
          </p:nvPr>
        </p:nvSpPr>
        <p:spPr>
          <a:xfrm>
            <a:off x="179389" y="180975"/>
            <a:ext cx="59168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26" name="Google Shape;226;g31274ca674b_0_214"/>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27" name="Google Shape;227;g31274ca674b_0_214"/>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8" name="Google Shape;228;g31274ca674b_0_214"/>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9" name="Google Shape;229;g31274ca674b_0_214"/>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7435941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and Three Images Pink">
  <p:cSld name="Content and Three Images Pink">
    <p:bg>
      <p:bgPr>
        <a:solidFill>
          <a:schemeClr val="accent4"/>
        </a:solidFill>
        <a:effectLst/>
      </p:bgPr>
    </p:bg>
    <p:spTree>
      <p:nvGrpSpPr>
        <p:cNvPr id="1" name="Shape 230"/>
        <p:cNvGrpSpPr/>
        <p:nvPr/>
      </p:nvGrpSpPr>
      <p:grpSpPr>
        <a:xfrm>
          <a:off x="0" y="0"/>
          <a:ext cx="0" cy="0"/>
          <a:chOff x="0" y="0"/>
          <a:chExt cx="0" cy="0"/>
        </a:xfrm>
      </p:grpSpPr>
      <p:sp>
        <p:nvSpPr>
          <p:cNvPr id="231" name="Google Shape;231;g31274ca674b_0_223"/>
          <p:cNvSpPr>
            <a:spLocks noGrp="1"/>
          </p:cNvSpPr>
          <p:nvPr>
            <p:ph type="pic" idx="2"/>
          </p:nvPr>
        </p:nvSpPr>
        <p:spPr>
          <a:xfrm>
            <a:off x="5935663" y="498475"/>
            <a:ext cx="2886000" cy="3494000"/>
          </a:xfrm>
          <a:prstGeom prst="rect">
            <a:avLst/>
          </a:prstGeom>
          <a:solidFill>
            <a:srgbClr val="D8D8D8"/>
          </a:solidFill>
          <a:ln>
            <a:noFill/>
          </a:ln>
        </p:spPr>
      </p:sp>
      <p:sp>
        <p:nvSpPr>
          <p:cNvPr id="232" name="Google Shape;232;g31274ca674b_0_223"/>
          <p:cNvSpPr>
            <a:spLocks noGrp="1"/>
          </p:cNvSpPr>
          <p:nvPr>
            <p:ph type="pic" idx="3"/>
          </p:nvPr>
        </p:nvSpPr>
        <p:spPr>
          <a:xfrm>
            <a:off x="9002713" y="0"/>
            <a:ext cx="3189200" cy="4049600"/>
          </a:xfrm>
          <a:prstGeom prst="rect">
            <a:avLst/>
          </a:prstGeom>
          <a:solidFill>
            <a:srgbClr val="D8D8D8"/>
          </a:solidFill>
          <a:ln>
            <a:noFill/>
          </a:ln>
        </p:spPr>
      </p:sp>
      <p:sp>
        <p:nvSpPr>
          <p:cNvPr id="233" name="Google Shape;233;g31274ca674b_0_223"/>
          <p:cNvSpPr>
            <a:spLocks noGrp="1"/>
          </p:cNvSpPr>
          <p:nvPr>
            <p:ph type="pic" idx="4"/>
          </p:nvPr>
        </p:nvSpPr>
        <p:spPr>
          <a:xfrm>
            <a:off x="6429375" y="4170363"/>
            <a:ext cx="4983200" cy="2687600"/>
          </a:xfrm>
          <a:prstGeom prst="rect">
            <a:avLst/>
          </a:prstGeom>
          <a:solidFill>
            <a:srgbClr val="D8D8D8"/>
          </a:solidFill>
          <a:ln>
            <a:noFill/>
          </a:ln>
        </p:spPr>
      </p:sp>
      <p:sp>
        <p:nvSpPr>
          <p:cNvPr id="234" name="Google Shape;234;g31274ca674b_0_223"/>
          <p:cNvSpPr txBox="1">
            <a:spLocks noGrp="1"/>
          </p:cNvSpPr>
          <p:nvPr>
            <p:ph type="title"/>
          </p:nvPr>
        </p:nvSpPr>
        <p:spPr>
          <a:xfrm>
            <a:off x="179389" y="180975"/>
            <a:ext cx="59168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35" name="Google Shape;235;g31274ca674b_0_223"/>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36" name="Google Shape;236;g31274ca674b_0_223"/>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7" name="Google Shape;237;g31274ca674b_0_223"/>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8" name="Google Shape;238;g31274ca674b_0_223"/>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9520842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and Three Images Orange">
  <p:cSld name="Content and Three Images Orange">
    <p:bg>
      <p:bgPr>
        <a:solidFill>
          <a:schemeClr val="accent2"/>
        </a:solidFill>
        <a:effectLst/>
      </p:bgPr>
    </p:bg>
    <p:spTree>
      <p:nvGrpSpPr>
        <p:cNvPr id="1" name="Shape 239"/>
        <p:cNvGrpSpPr/>
        <p:nvPr/>
      </p:nvGrpSpPr>
      <p:grpSpPr>
        <a:xfrm>
          <a:off x="0" y="0"/>
          <a:ext cx="0" cy="0"/>
          <a:chOff x="0" y="0"/>
          <a:chExt cx="0" cy="0"/>
        </a:xfrm>
      </p:grpSpPr>
      <p:sp>
        <p:nvSpPr>
          <p:cNvPr id="240" name="Google Shape;240;g31274ca674b_0_232"/>
          <p:cNvSpPr>
            <a:spLocks noGrp="1"/>
          </p:cNvSpPr>
          <p:nvPr>
            <p:ph type="pic" idx="2"/>
          </p:nvPr>
        </p:nvSpPr>
        <p:spPr>
          <a:xfrm>
            <a:off x="5935663" y="498475"/>
            <a:ext cx="2886000" cy="3494000"/>
          </a:xfrm>
          <a:prstGeom prst="rect">
            <a:avLst/>
          </a:prstGeom>
          <a:solidFill>
            <a:srgbClr val="D8D8D8"/>
          </a:solidFill>
          <a:ln>
            <a:noFill/>
          </a:ln>
        </p:spPr>
      </p:sp>
      <p:sp>
        <p:nvSpPr>
          <p:cNvPr id="241" name="Google Shape;241;g31274ca674b_0_232"/>
          <p:cNvSpPr>
            <a:spLocks noGrp="1"/>
          </p:cNvSpPr>
          <p:nvPr>
            <p:ph type="pic" idx="3"/>
          </p:nvPr>
        </p:nvSpPr>
        <p:spPr>
          <a:xfrm>
            <a:off x="9002713" y="0"/>
            <a:ext cx="3189200" cy="4049600"/>
          </a:xfrm>
          <a:prstGeom prst="rect">
            <a:avLst/>
          </a:prstGeom>
          <a:solidFill>
            <a:srgbClr val="D8D8D8"/>
          </a:solidFill>
          <a:ln>
            <a:noFill/>
          </a:ln>
        </p:spPr>
      </p:sp>
      <p:sp>
        <p:nvSpPr>
          <p:cNvPr id="242" name="Google Shape;242;g31274ca674b_0_232"/>
          <p:cNvSpPr>
            <a:spLocks noGrp="1"/>
          </p:cNvSpPr>
          <p:nvPr>
            <p:ph type="pic" idx="4"/>
          </p:nvPr>
        </p:nvSpPr>
        <p:spPr>
          <a:xfrm>
            <a:off x="6429375" y="4170363"/>
            <a:ext cx="4983200" cy="2687600"/>
          </a:xfrm>
          <a:prstGeom prst="rect">
            <a:avLst/>
          </a:prstGeom>
          <a:solidFill>
            <a:srgbClr val="D8D8D8"/>
          </a:solidFill>
          <a:ln>
            <a:noFill/>
          </a:ln>
        </p:spPr>
      </p:sp>
      <p:sp>
        <p:nvSpPr>
          <p:cNvPr id="243" name="Google Shape;243;g31274ca674b_0_232"/>
          <p:cNvSpPr txBox="1">
            <a:spLocks noGrp="1"/>
          </p:cNvSpPr>
          <p:nvPr>
            <p:ph type="title"/>
          </p:nvPr>
        </p:nvSpPr>
        <p:spPr>
          <a:xfrm>
            <a:off x="179389" y="180975"/>
            <a:ext cx="59168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44" name="Google Shape;244;g31274ca674b_0_232"/>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45" name="Google Shape;245;g31274ca674b_0_232"/>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46" name="Google Shape;246;g31274ca674b_0_232"/>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47" name="Google Shape;247;g31274ca674b_0_232"/>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5309593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and Three Images Grey">
  <p:cSld name="Content and Three Images Grey">
    <p:bg>
      <p:bgPr>
        <a:solidFill>
          <a:schemeClr val="accent3"/>
        </a:solidFill>
        <a:effectLst/>
      </p:bgPr>
    </p:bg>
    <p:spTree>
      <p:nvGrpSpPr>
        <p:cNvPr id="1" name="Shape 248"/>
        <p:cNvGrpSpPr/>
        <p:nvPr/>
      </p:nvGrpSpPr>
      <p:grpSpPr>
        <a:xfrm>
          <a:off x="0" y="0"/>
          <a:ext cx="0" cy="0"/>
          <a:chOff x="0" y="0"/>
          <a:chExt cx="0" cy="0"/>
        </a:xfrm>
      </p:grpSpPr>
      <p:sp>
        <p:nvSpPr>
          <p:cNvPr id="249" name="Google Shape;249;g31274ca674b_0_241"/>
          <p:cNvSpPr>
            <a:spLocks noGrp="1"/>
          </p:cNvSpPr>
          <p:nvPr>
            <p:ph type="pic" idx="2"/>
          </p:nvPr>
        </p:nvSpPr>
        <p:spPr>
          <a:xfrm>
            <a:off x="5935663" y="498475"/>
            <a:ext cx="2886000" cy="3494000"/>
          </a:xfrm>
          <a:prstGeom prst="rect">
            <a:avLst/>
          </a:prstGeom>
          <a:solidFill>
            <a:srgbClr val="D8D8D8"/>
          </a:solidFill>
          <a:ln>
            <a:noFill/>
          </a:ln>
        </p:spPr>
      </p:sp>
      <p:sp>
        <p:nvSpPr>
          <p:cNvPr id="250" name="Google Shape;250;g31274ca674b_0_241"/>
          <p:cNvSpPr>
            <a:spLocks noGrp="1"/>
          </p:cNvSpPr>
          <p:nvPr>
            <p:ph type="pic" idx="3"/>
          </p:nvPr>
        </p:nvSpPr>
        <p:spPr>
          <a:xfrm>
            <a:off x="9002713" y="0"/>
            <a:ext cx="3189200" cy="4049600"/>
          </a:xfrm>
          <a:prstGeom prst="rect">
            <a:avLst/>
          </a:prstGeom>
          <a:solidFill>
            <a:srgbClr val="D8D8D8"/>
          </a:solidFill>
          <a:ln>
            <a:noFill/>
          </a:ln>
        </p:spPr>
      </p:sp>
      <p:sp>
        <p:nvSpPr>
          <p:cNvPr id="251" name="Google Shape;251;g31274ca674b_0_241"/>
          <p:cNvSpPr>
            <a:spLocks noGrp="1"/>
          </p:cNvSpPr>
          <p:nvPr>
            <p:ph type="pic" idx="4"/>
          </p:nvPr>
        </p:nvSpPr>
        <p:spPr>
          <a:xfrm>
            <a:off x="6429375" y="4170363"/>
            <a:ext cx="4983200" cy="2687600"/>
          </a:xfrm>
          <a:prstGeom prst="rect">
            <a:avLst/>
          </a:prstGeom>
          <a:solidFill>
            <a:srgbClr val="D8D8D8"/>
          </a:solidFill>
          <a:ln>
            <a:noFill/>
          </a:ln>
        </p:spPr>
      </p:sp>
      <p:sp>
        <p:nvSpPr>
          <p:cNvPr id="252" name="Google Shape;252;g31274ca674b_0_241"/>
          <p:cNvSpPr txBox="1">
            <a:spLocks noGrp="1"/>
          </p:cNvSpPr>
          <p:nvPr>
            <p:ph type="title"/>
          </p:nvPr>
        </p:nvSpPr>
        <p:spPr>
          <a:xfrm>
            <a:off x="179389" y="180975"/>
            <a:ext cx="59168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3" name="Google Shape;253;g31274ca674b_0_241"/>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54" name="Google Shape;254;g31274ca674b_0_241"/>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55" name="Google Shape;255;g31274ca674b_0_241"/>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56" name="Google Shape;256;g31274ca674b_0_241"/>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181861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and Image Right Blue">
  <p:cSld name="Content and Image Right Blue">
    <p:bg>
      <p:bgPr>
        <a:solidFill>
          <a:schemeClr val="accent1"/>
        </a:solidFill>
        <a:effectLst/>
      </p:bgPr>
    </p:bg>
    <p:spTree>
      <p:nvGrpSpPr>
        <p:cNvPr id="1" name="Shape 257"/>
        <p:cNvGrpSpPr/>
        <p:nvPr/>
      </p:nvGrpSpPr>
      <p:grpSpPr>
        <a:xfrm>
          <a:off x="0" y="0"/>
          <a:ext cx="0" cy="0"/>
          <a:chOff x="0" y="0"/>
          <a:chExt cx="0" cy="0"/>
        </a:xfrm>
      </p:grpSpPr>
      <p:sp>
        <p:nvSpPr>
          <p:cNvPr id="258" name="Google Shape;258;g31274ca674b_0_250"/>
          <p:cNvSpPr txBox="1">
            <a:spLocks noGrp="1"/>
          </p:cNvSpPr>
          <p:nvPr>
            <p:ph type="title"/>
          </p:nvPr>
        </p:nvSpPr>
        <p:spPr>
          <a:xfrm>
            <a:off x="179389" y="180975"/>
            <a:ext cx="59168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9" name="Google Shape;259;g31274ca674b_0_250"/>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60" name="Google Shape;260;g31274ca674b_0_250"/>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1" name="Google Shape;261;g31274ca674b_0_250"/>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2" name="Google Shape;262;g31274ca674b_0_250"/>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263" name="Google Shape;263;g31274ca674b_0_250"/>
          <p:cNvSpPr>
            <a:spLocks noGrp="1"/>
          </p:cNvSpPr>
          <p:nvPr>
            <p:ph type="pic" idx="2"/>
          </p:nvPr>
        </p:nvSpPr>
        <p:spPr>
          <a:xfrm>
            <a:off x="6180139" y="0"/>
            <a:ext cx="6012000" cy="6858000"/>
          </a:xfrm>
          <a:prstGeom prst="rect">
            <a:avLst/>
          </a:prstGeom>
          <a:solidFill>
            <a:srgbClr val="D8D8D8"/>
          </a:solidFill>
          <a:ln>
            <a:noFill/>
          </a:ln>
        </p:spPr>
      </p:sp>
    </p:spTree>
    <p:extLst>
      <p:ext uri="{BB962C8B-B14F-4D97-AF65-F5344CB8AC3E}">
        <p14:creationId xmlns:p14="http://schemas.microsoft.com/office/powerpoint/2010/main" val="1838173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and Image Right Pink">
  <p:cSld name="Content and Image Right Pink">
    <p:bg>
      <p:bgPr>
        <a:solidFill>
          <a:schemeClr val="accent4"/>
        </a:solidFill>
        <a:effectLst/>
      </p:bgPr>
    </p:bg>
    <p:spTree>
      <p:nvGrpSpPr>
        <p:cNvPr id="1" name="Shape 264"/>
        <p:cNvGrpSpPr/>
        <p:nvPr/>
      </p:nvGrpSpPr>
      <p:grpSpPr>
        <a:xfrm>
          <a:off x="0" y="0"/>
          <a:ext cx="0" cy="0"/>
          <a:chOff x="0" y="0"/>
          <a:chExt cx="0" cy="0"/>
        </a:xfrm>
      </p:grpSpPr>
      <p:sp>
        <p:nvSpPr>
          <p:cNvPr id="265" name="Google Shape;265;g31274ca674b_0_257"/>
          <p:cNvSpPr txBox="1">
            <a:spLocks noGrp="1"/>
          </p:cNvSpPr>
          <p:nvPr>
            <p:ph type="title"/>
          </p:nvPr>
        </p:nvSpPr>
        <p:spPr>
          <a:xfrm>
            <a:off x="179389" y="180975"/>
            <a:ext cx="59168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66" name="Google Shape;266;g31274ca674b_0_257"/>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67" name="Google Shape;267;g31274ca674b_0_257"/>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8" name="Google Shape;268;g31274ca674b_0_257"/>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9" name="Google Shape;269;g31274ca674b_0_257"/>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270" name="Google Shape;270;g31274ca674b_0_257"/>
          <p:cNvSpPr>
            <a:spLocks noGrp="1"/>
          </p:cNvSpPr>
          <p:nvPr>
            <p:ph type="pic" idx="2"/>
          </p:nvPr>
        </p:nvSpPr>
        <p:spPr>
          <a:xfrm>
            <a:off x="6180139" y="0"/>
            <a:ext cx="6012000" cy="6858000"/>
          </a:xfrm>
          <a:prstGeom prst="rect">
            <a:avLst/>
          </a:prstGeom>
          <a:solidFill>
            <a:srgbClr val="D8D8D8"/>
          </a:solidFill>
          <a:ln>
            <a:noFill/>
          </a:ln>
        </p:spPr>
      </p:sp>
    </p:spTree>
    <p:extLst>
      <p:ext uri="{BB962C8B-B14F-4D97-AF65-F5344CB8AC3E}">
        <p14:creationId xmlns:p14="http://schemas.microsoft.com/office/powerpoint/2010/main" val="16375905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and Image Right Orange">
  <p:cSld name="Content and Image Right Orange">
    <p:bg>
      <p:bgPr>
        <a:solidFill>
          <a:schemeClr val="accent2"/>
        </a:solidFill>
        <a:effectLst/>
      </p:bgPr>
    </p:bg>
    <p:spTree>
      <p:nvGrpSpPr>
        <p:cNvPr id="1" name="Shape 271"/>
        <p:cNvGrpSpPr/>
        <p:nvPr/>
      </p:nvGrpSpPr>
      <p:grpSpPr>
        <a:xfrm>
          <a:off x="0" y="0"/>
          <a:ext cx="0" cy="0"/>
          <a:chOff x="0" y="0"/>
          <a:chExt cx="0" cy="0"/>
        </a:xfrm>
      </p:grpSpPr>
      <p:sp>
        <p:nvSpPr>
          <p:cNvPr id="272" name="Google Shape;272;g31274ca674b_0_264"/>
          <p:cNvSpPr txBox="1">
            <a:spLocks noGrp="1"/>
          </p:cNvSpPr>
          <p:nvPr>
            <p:ph type="title"/>
          </p:nvPr>
        </p:nvSpPr>
        <p:spPr>
          <a:xfrm>
            <a:off x="179389" y="180975"/>
            <a:ext cx="59168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73" name="Google Shape;273;g31274ca674b_0_264"/>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74" name="Google Shape;274;g31274ca674b_0_264"/>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5" name="Google Shape;275;g31274ca674b_0_264"/>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6" name="Google Shape;276;g31274ca674b_0_264"/>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277" name="Google Shape;277;g31274ca674b_0_264"/>
          <p:cNvSpPr>
            <a:spLocks noGrp="1"/>
          </p:cNvSpPr>
          <p:nvPr>
            <p:ph type="pic" idx="2"/>
          </p:nvPr>
        </p:nvSpPr>
        <p:spPr>
          <a:xfrm>
            <a:off x="6180139" y="0"/>
            <a:ext cx="6012000" cy="6858000"/>
          </a:xfrm>
          <a:prstGeom prst="rect">
            <a:avLst/>
          </a:prstGeom>
          <a:solidFill>
            <a:srgbClr val="D8D8D8"/>
          </a:solidFill>
          <a:ln>
            <a:noFill/>
          </a:ln>
        </p:spPr>
      </p:sp>
    </p:spTree>
    <p:extLst>
      <p:ext uri="{BB962C8B-B14F-4D97-AF65-F5344CB8AC3E}">
        <p14:creationId xmlns:p14="http://schemas.microsoft.com/office/powerpoint/2010/main" val="30949816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and Image Right Grey">
  <p:cSld name="Content and Image Right Grey">
    <p:bg>
      <p:bgPr>
        <a:solidFill>
          <a:schemeClr val="accent3"/>
        </a:solidFill>
        <a:effectLst/>
      </p:bgPr>
    </p:bg>
    <p:spTree>
      <p:nvGrpSpPr>
        <p:cNvPr id="1" name="Shape 278"/>
        <p:cNvGrpSpPr/>
        <p:nvPr/>
      </p:nvGrpSpPr>
      <p:grpSpPr>
        <a:xfrm>
          <a:off x="0" y="0"/>
          <a:ext cx="0" cy="0"/>
          <a:chOff x="0" y="0"/>
          <a:chExt cx="0" cy="0"/>
        </a:xfrm>
      </p:grpSpPr>
      <p:sp>
        <p:nvSpPr>
          <p:cNvPr id="279" name="Google Shape;279;g31274ca674b_0_271"/>
          <p:cNvSpPr txBox="1">
            <a:spLocks noGrp="1"/>
          </p:cNvSpPr>
          <p:nvPr>
            <p:ph type="title"/>
          </p:nvPr>
        </p:nvSpPr>
        <p:spPr>
          <a:xfrm>
            <a:off x="179389" y="180975"/>
            <a:ext cx="59168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80" name="Google Shape;280;g31274ca674b_0_271"/>
          <p:cNvSpPr txBox="1">
            <a:spLocks noGrp="1"/>
          </p:cNvSpPr>
          <p:nvPr>
            <p:ph type="body" idx="1"/>
          </p:nvPr>
        </p:nvSpPr>
        <p:spPr>
          <a:xfrm>
            <a:off x="720725" y="1260475"/>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5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81" name="Google Shape;281;g31274ca674b_0_271"/>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2" name="Google Shape;282;g31274ca674b_0_271"/>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3" name="Google Shape;283;g31274ca674b_0_271"/>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284" name="Google Shape;284;g31274ca674b_0_271"/>
          <p:cNvSpPr>
            <a:spLocks noGrp="1"/>
          </p:cNvSpPr>
          <p:nvPr>
            <p:ph type="pic" idx="2"/>
          </p:nvPr>
        </p:nvSpPr>
        <p:spPr>
          <a:xfrm>
            <a:off x="6180139" y="0"/>
            <a:ext cx="6012000" cy="6858000"/>
          </a:xfrm>
          <a:prstGeom prst="rect">
            <a:avLst/>
          </a:prstGeom>
          <a:solidFill>
            <a:srgbClr val="D8D8D8"/>
          </a:solidFill>
          <a:ln>
            <a:noFill/>
          </a:ln>
        </p:spPr>
      </p:sp>
    </p:spTree>
    <p:extLst>
      <p:ext uri="{BB962C8B-B14F-4D97-AF65-F5344CB8AC3E}">
        <p14:creationId xmlns:p14="http://schemas.microsoft.com/office/powerpoint/2010/main" val="19031108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and Image Left Blue">
  <p:cSld name="Content and Image Left Blue">
    <p:bg>
      <p:bgPr>
        <a:solidFill>
          <a:schemeClr val="accent1"/>
        </a:solidFill>
        <a:effectLst/>
      </p:bgPr>
    </p:bg>
    <p:spTree>
      <p:nvGrpSpPr>
        <p:cNvPr id="1" name="Shape 285"/>
        <p:cNvGrpSpPr/>
        <p:nvPr/>
      </p:nvGrpSpPr>
      <p:grpSpPr>
        <a:xfrm>
          <a:off x="0" y="0"/>
          <a:ext cx="0" cy="0"/>
          <a:chOff x="0" y="0"/>
          <a:chExt cx="0" cy="0"/>
        </a:xfrm>
      </p:grpSpPr>
      <p:sp>
        <p:nvSpPr>
          <p:cNvPr id="286" name="Google Shape;286;g31274ca674b_0_278"/>
          <p:cNvSpPr>
            <a:spLocks noGrp="1"/>
          </p:cNvSpPr>
          <p:nvPr>
            <p:ph type="pic" idx="2"/>
          </p:nvPr>
        </p:nvSpPr>
        <p:spPr>
          <a:xfrm>
            <a:off x="0" y="0"/>
            <a:ext cx="6191200" cy="6858000"/>
          </a:xfrm>
          <a:prstGeom prst="rect">
            <a:avLst/>
          </a:prstGeom>
          <a:solidFill>
            <a:srgbClr val="D8D8D8"/>
          </a:solidFill>
          <a:ln>
            <a:noFill/>
          </a:ln>
        </p:spPr>
      </p:sp>
      <p:sp>
        <p:nvSpPr>
          <p:cNvPr id="287" name="Google Shape;287;g31274ca674b_0_278"/>
          <p:cNvSpPr txBox="1">
            <a:spLocks noGrp="1"/>
          </p:cNvSpPr>
          <p:nvPr>
            <p:ph type="title"/>
          </p:nvPr>
        </p:nvSpPr>
        <p:spPr>
          <a:xfrm>
            <a:off x="6428316" y="180975"/>
            <a:ext cx="50412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88" name="Google Shape;288;g31274ca674b_0_278"/>
          <p:cNvSpPr txBox="1">
            <a:spLocks noGrp="1"/>
          </p:cNvSpPr>
          <p:nvPr>
            <p:ph type="body" idx="1"/>
          </p:nvPr>
        </p:nvSpPr>
        <p:spPr>
          <a:xfrm>
            <a:off x="6429904" y="1260473"/>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89" name="Google Shape;289;g31274ca674b_0_278"/>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90" name="Google Shape;290;g31274ca674b_0_278"/>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91" name="Google Shape;291;g31274ca674b_0_278"/>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4261003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 and Image Left Pink">
  <p:cSld name="Content and Image Left Pink">
    <p:bg>
      <p:bgPr>
        <a:solidFill>
          <a:schemeClr val="accent4"/>
        </a:solidFill>
        <a:effectLst/>
      </p:bgPr>
    </p:bg>
    <p:spTree>
      <p:nvGrpSpPr>
        <p:cNvPr id="1" name="Shape 292"/>
        <p:cNvGrpSpPr/>
        <p:nvPr/>
      </p:nvGrpSpPr>
      <p:grpSpPr>
        <a:xfrm>
          <a:off x="0" y="0"/>
          <a:ext cx="0" cy="0"/>
          <a:chOff x="0" y="0"/>
          <a:chExt cx="0" cy="0"/>
        </a:xfrm>
      </p:grpSpPr>
      <p:sp>
        <p:nvSpPr>
          <p:cNvPr id="293" name="Google Shape;293;g31274ca674b_0_285"/>
          <p:cNvSpPr>
            <a:spLocks noGrp="1"/>
          </p:cNvSpPr>
          <p:nvPr>
            <p:ph type="pic" idx="2"/>
          </p:nvPr>
        </p:nvSpPr>
        <p:spPr>
          <a:xfrm>
            <a:off x="0" y="0"/>
            <a:ext cx="6191200" cy="6858000"/>
          </a:xfrm>
          <a:prstGeom prst="rect">
            <a:avLst/>
          </a:prstGeom>
          <a:solidFill>
            <a:srgbClr val="D8D8D8"/>
          </a:solidFill>
          <a:ln>
            <a:noFill/>
          </a:ln>
        </p:spPr>
      </p:sp>
      <p:sp>
        <p:nvSpPr>
          <p:cNvPr id="294" name="Google Shape;294;g31274ca674b_0_285"/>
          <p:cNvSpPr txBox="1">
            <a:spLocks noGrp="1"/>
          </p:cNvSpPr>
          <p:nvPr>
            <p:ph type="title"/>
          </p:nvPr>
        </p:nvSpPr>
        <p:spPr>
          <a:xfrm>
            <a:off x="6428316" y="180975"/>
            <a:ext cx="50412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95" name="Google Shape;295;g31274ca674b_0_285"/>
          <p:cNvSpPr txBox="1">
            <a:spLocks noGrp="1"/>
          </p:cNvSpPr>
          <p:nvPr>
            <p:ph type="body" idx="1"/>
          </p:nvPr>
        </p:nvSpPr>
        <p:spPr>
          <a:xfrm>
            <a:off x="6429904" y="1260473"/>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96" name="Google Shape;296;g31274ca674b_0_285"/>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97" name="Google Shape;297;g31274ca674b_0_285"/>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98" name="Google Shape;298;g31274ca674b_0_285"/>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0463427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ntent and Image Left Orange">
  <p:cSld name="Content and Image Left Orange">
    <p:bg>
      <p:bgPr>
        <a:solidFill>
          <a:schemeClr val="accent2"/>
        </a:solidFill>
        <a:effectLst/>
      </p:bgPr>
    </p:bg>
    <p:spTree>
      <p:nvGrpSpPr>
        <p:cNvPr id="1" name="Shape 299"/>
        <p:cNvGrpSpPr/>
        <p:nvPr/>
      </p:nvGrpSpPr>
      <p:grpSpPr>
        <a:xfrm>
          <a:off x="0" y="0"/>
          <a:ext cx="0" cy="0"/>
          <a:chOff x="0" y="0"/>
          <a:chExt cx="0" cy="0"/>
        </a:xfrm>
      </p:grpSpPr>
      <p:sp>
        <p:nvSpPr>
          <p:cNvPr id="300" name="Google Shape;300;g31274ca674b_0_292"/>
          <p:cNvSpPr>
            <a:spLocks noGrp="1"/>
          </p:cNvSpPr>
          <p:nvPr>
            <p:ph type="pic" idx="2"/>
          </p:nvPr>
        </p:nvSpPr>
        <p:spPr>
          <a:xfrm>
            <a:off x="0" y="0"/>
            <a:ext cx="6191200" cy="6858000"/>
          </a:xfrm>
          <a:prstGeom prst="rect">
            <a:avLst/>
          </a:prstGeom>
          <a:solidFill>
            <a:srgbClr val="D8D8D8"/>
          </a:solidFill>
          <a:ln>
            <a:noFill/>
          </a:ln>
        </p:spPr>
      </p:sp>
      <p:sp>
        <p:nvSpPr>
          <p:cNvPr id="301" name="Google Shape;301;g31274ca674b_0_292"/>
          <p:cNvSpPr txBox="1">
            <a:spLocks noGrp="1"/>
          </p:cNvSpPr>
          <p:nvPr>
            <p:ph type="title"/>
          </p:nvPr>
        </p:nvSpPr>
        <p:spPr>
          <a:xfrm>
            <a:off x="6428316" y="180975"/>
            <a:ext cx="50412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02" name="Google Shape;302;g31274ca674b_0_292"/>
          <p:cNvSpPr txBox="1">
            <a:spLocks noGrp="1"/>
          </p:cNvSpPr>
          <p:nvPr>
            <p:ph type="body" idx="1"/>
          </p:nvPr>
        </p:nvSpPr>
        <p:spPr>
          <a:xfrm>
            <a:off x="6429904" y="1260473"/>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03" name="Google Shape;303;g31274ca674b_0_292"/>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04" name="Google Shape;304;g31274ca674b_0_292"/>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05" name="Google Shape;305;g31274ca674b_0_292"/>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567644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and Image Left Grey">
  <p:cSld name="Content and Image Left Grey">
    <p:bg>
      <p:bgPr>
        <a:solidFill>
          <a:schemeClr val="accent3"/>
        </a:solidFill>
        <a:effectLst/>
      </p:bgPr>
    </p:bg>
    <p:spTree>
      <p:nvGrpSpPr>
        <p:cNvPr id="1" name="Shape 306"/>
        <p:cNvGrpSpPr/>
        <p:nvPr/>
      </p:nvGrpSpPr>
      <p:grpSpPr>
        <a:xfrm>
          <a:off x="0" y="0"/>
          <a:ext cx="0" cy="0"/>
          <a:chOff x="0" y="0"/>
          <a:chExt cx="0" cy="0"/>
        </a:xfrm>
      </p:grpSpPr>
      <p:sp>
        <p:nvSpPr>
          <p:cNvPr id="307" name="Google Shape;307;g31274ca674b_0_299"/>
          <p:cNvSpPr>
            <a:spLocks noGrp="1"/>
          </p:cNvSpPr>
          <p:nvPr>
            <p:ph type="pic" idx="2"/>
          </p:nvPr>
        </p:nvSpPr>
        <p:spPr>
          <a:xfrm>
            <a:off x="0" y="0"/>
            <a:ext cx="6191200" cy="6858000"/>
          </a:xfrm>
          <a:prstGeom prst="rect">
            <a:avLst/>
          </a:prstGeom>
          <a:solidFill>
            <a:srgbClr val="D8D8D8"/>
          </a:solidFill>
          <a:ln>
            <a:noFill/>
          </a:ln>
        </p:spPr>
      </p:sp>
      <p:sp>
        <p:nvSpPr>
          <p:cNvPr id="308" name="Google Shape;308;g31274ca674b_0_299"/>
          <p:cNvSpPr txBox="1">
            <a:spLocks noGrp="1"/>
          </p:cNvSpPr>
          <p:nvPr>
            <p:ph type="title"/>
          </p:nvPr>
        </p:nvSpPr>
        <p:spPr>
          <a:xfrm>
            <a:off x="6428316" y="180975"/>
            <a:ext cx="50412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09" name="Google Shape;309;g31274ca674b_0_299"/>
          <p:cNvSpPr txBox="1">
            <a:spLocks noGrp="1"/>
          </p:cNvSpPr>
          <p:nvPr>
            <p:ph type="body" idx="1"/>
          </p:nvPr>
        </p:nvSpPr>
        <p:spPr>
          <a:xfrm>
            <a:off x="6429904" y="1260473"/>
            <a:ext cx="50412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304792" algn="l">
              <a:lnSpc>
                <a:spcPct val="90000"/>
              </a:lnSpc>
              <a:spcBef>
                <a:spcPts val="1067"/>
              </a:spcBef>
              <a:spcAft>
                <a:spcPts val="0"/>
              </a:spcAft>
              <a:buClr>
                <a:schemeClr val="dk1"/>
              </a:buClr>
              <a:buSzPts val="1400"/>
              <a:buNone/>
              <a:defRPr/>
            </a:lvl2pPr>
            <a:lvl3pPr marL="1828754" lvl="2" indent="-304792" algn="l">
              <a:lnSpc>
                <a:spcPct val="100000"/>
              </a:lnSpc>
              <a:spcBef>
                <a:spcPts val="667"/>
              </a:spcBef>
              <a:spcAft>
                <a:spcPts val="0"/>
              </a:spcAft>
              <a:buClr>
                <a:schemeClr val="dk1"/>
              </a:buClr>
              <a:buSzPts val="1400"/>
              <a:buNone/>
              <a:defRPr/>
            </a:lvl3pPr>
            <a:lvl4pPr marL="2438339" lvl="3" indent="-423323" algn="l">
              <a:lnSpc>
                <a:spcPct val="90000"/>
              </a:lnSpc>
              <a:spcBef>
                <a:spcPts val="1067"/>
              </a:spcBef>
              <a:spcAft>
                <a:spcPts val="0"/>
              </a:spcAft>
              <a:buClr>
                <a:schemeClr val="dk1"/>
              </a:buClr>
              <a:buSzPts val="1400"/>
              <a:buChar char="▪"/>
              <a:defRPr/>
            </a:lvl4pPr>
            <a:lvl5pPr marL="3047924" lvl="4" indent="-423323" algn="l">
              <a:lnSpc>
                <a:spcPct val="90000"/>
              </a:lnSpc>
              <a:spcBef>
                <a:spcPts val="667"/>
              </a:spcBef>
              <a:spcAft>
                <a:spcPts val="0"/>
              </a:spcAft>
              <a:buClr>
                <a:schemeClr val="dk1"/>
              </a:buClr>
              <a:buSzPts val="1400"/>
              <a:buChar char="▪"/>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10" name="Google Shape;310;g31274ca674b_0_299"/>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11" name="Google Shape;311;g31274ca674b_0_299"/>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12" name="Google Shape;312;g31274ca674b_0_299"/>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6212422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Four Images and Captions Blue">
  <p:cSld name="Four Images and Captions Blue">
    <p:bg>
      <p:bgPr>
        <a:solidFill>
          <a:schemeClr val="accent1"/>
        </a:solidFill>
        <a:effectLst/>
      </p:bgPr>
    </p:bg>
    <p:spTree>
      <p:nvGrpSpPr>
        <p:cNvPr id="1" name="Shape 313"/>
        <p:cNvGrpSpPr/>
        <p:nvPr/>
      </p:nvGrpSpPr>
      <p:grpSpPr>
        <a:xfrm>
          <a:off x="0" y="0"/>
          <a:ext cx="0" cy="0"/>
          <a:chOff x="0" y="0"/>
          <a:chExt cx="0" cy="0"/>
        </a:xfrm>
      </p:grpSpPr>
      <p:sp>
        <p:nvSpPr>
          <p:cNvPr id="314" name="Google Shape;314;g31274ca674b_0_306"/>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5" name="Google Shape;315;g31274ca674b_0_306"/>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16" name="Google Shape;316;g31274ca674b_0_306"/>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17" name="Google Shape;317;g31274ca674b_0_306"/>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318" name="Google Shape;318;g31274ca674b_0_306"/>
          <p:cNvSpPr>
            <a:spLocks noGrp="1"/>
          </p:cNvSpPr>
          <p:nvPr>
            <p:ph type="pic" idx="2"/>
          </p:nvPr>
        </p:nvSpPr>
        <p:spPr>
          <a:xfrm>
            <a:off x="720724" y="1260475"/>
            <a:ext cx="2304000" cy="3060000"/>
          </a:xfrm>
          <a:prstGeom prst="rect">
            <a:avLst/>
          </a:prstGeom>
          <a:solidFill>
            <a:srgbClr val="D8D8D8"/>
          </a:solidFill>
          <a:ln>
            <a:noFill/>
          </a:ln>
        </p:spPr>
      </p:sp>
      <p:sp>
        <p:nvSpPr>
          <p:cNvPr id="319" name="Google Shape;319;g31274ca674b_0_306"/>
          <p:cNvSpPr txBox="1">
            <a:spLocks noGrp="1"/>
          </p:cNvSpPr>
          <p:nvPr>
            <p:ph type="body" idx="1"/>
          </p:nvPr>
        </p:nvSpPr>
        <p:spPr>
          <a:xfrm>
            <a:off x="720725" y="4428000"/>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20" name="Google Shape;320;g31274ca674b_0_306"/>
          <p:cNvSpPr>
            <a:spLocks noGrp="1"/>
          </p:cNvSpPr>
          <p:nvPr>
            <p:ph type="pic" idx="3"/>
          </p:nvPr>
        </p:nvSpPr>
        <p:spPr>
          <a:xfrm>
            <a:off x="3535712" y="1260475"/>
            <a:ext cx="2304000" cy="3060000"/>
          </a:xfrm>
          <a:prstGeom prst="rect">
            <a:avLst/>
          </a:prstGeom>
          <a:solidFill>
            <a:srgbClr val="D8D8D8"/>
          </a:solidFill>
          <a:ln>
            <a:noFill/>
          </a:ln>
        </p:spPr>
      </p:sp>
      <p:sp>
        <p:nvSpPr>
          <p:cNvPr id="321" name="Google Shape;321;g31274ca674b_0_306"/>
          <p:cNvSpPr txBox="1">
            <a:spLocks noGrp="1"/>
          </p:cNvSpPr>
          <p:nvPr>
            <p:ph type="body" idx="4"/>
          </p:nvPr>
        </p:nvSpPr>
        <p:spPr>
          <a:xfrm>
            <a:off x="3535713" y="4428001"/>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22" name="Google Shape;322;g31274ca674b_0_306"/>
          <p:cNvSpPr>
            <a:spLocks noGrp="1"/>
          </p:cNvSpPr>
          <p:nvPr>
            <p:ph type="pic" idx="5"/>
          </p:nvPr>
        </p:nvSpPr>
        <p:spPr>
          <a:xfrm>
            <a:off x="6350700" y="1260476"/>
            <a:ext cx="2304000" cy="3060000"/>
          </a:xfrm>
          <a:prstGeom prst="rect">
            <a:avLst/>
          </a:prstGeom>
          <a:solidFill>
            <a:srgbClr val="D8D8D8"/>
          </a:solidFill>
          <a:ln>
            <a:noFill/>
          </a:ln>
        </p:spPr>
      </p:sp>
      <p:sp>
        <p:nvSpPr>
          <p:cNvPr id="323" name="Google Shape;323;g31274ca674b_0_306"/>
          <p:cNvSpPr txBox="1">
            <a:spLocks noGrp="1"/>
          </p:cNvSpPr>
          <p:nvPr>
            <p:ph type="body" idx="6"/>
          </p:nvPr>
        </p:nvSpPr>
        <p:spPr>
          <a:xfrm>
            <a:off x="6350701" y="4428003"/>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24" name="Google Shape;324;g31274ca674b_0_306"/>
          <p:cNvSpPr>
            <a:spLocks noGrp="1"/>
          </p:cNvSpPr>
          <p:nvPr>
            <p:ph type="pic" idx="7"/>
          </p:nvPr>
        </p:nvSpPr>
        <p:spPr>
          <a:xfrm>
            <a:off x="9165687" y="1260477"/>
            <a:ext cx="2304000" cy="3060000"/>
          </a:xfrm>
          <a:prstGeom prst="rect">
            <a:avLst/>
          </a:prstGeom>
          <a:solidFill>
            <a:srgbClr val="D8D8D8"/>
          </a:solidFill>
          <a:ln>
            <a:noFill/>
          </a:ln>
        </p:spPr>
      </p:sp>
      <p:sp>
        <p:nvSpPr>
          <p:cNvPr id="325" name="Google Shape;325;g31274ca674b_0_306"/>
          <p:cNvSpPr txBox="1">
            <a:spLocks noGrp="1"/>
          </p:cNvSpPr>
          <p:nvPr>
            <p:ph type="body" idx="8"/>
          </p:nvPr>
        </p:nvSpPr>
        <p:spPr>
          <a:xfrm>
            <a:off x="9165688" y="4428003"/>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42098224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Four Images and Captions Pink">
  <p:cSld name="Four Images and Captions Pink">
    <p:bg>
      <p:bgPr>
        <a:solidFill>
          <a:schemeClr val="accent4"/>
        </a:solidFill>
        <a:effectLst/>
      </p:bgPr>
    </p:bg>
    <p:spTree>
      <p:nvGrpSpPr>
        <p:cNvPr id="1" name="Shape 326"/>
        <p:cNvGrpSpPr/>
        <p:nvPr/>
      </p:nvGrpSpPr>
      <p:grpSpPr>
        <a:xfrm>
          <a:off x="0" y="0"/>
          <a:ext cx="0" cy="0"/>
          <a:chOff x="0" y="0"/>
          <a:chExt cx="0" cy="0"/>
        </a:xfrm>
      </p:grpSpPr>
      <p:sp>
        <p:nvSpPr>
          <p:cNvPr id="327" name="Google Shape;327;g31274ca674b_0_319"/>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28" name="Google Shape;328;g31274ca674b_0_319"/>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29" name="Google Shape;329;g31274ca674b_0_319"/>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30" name="Google Shape;330;g31274ca674b_0_319"/>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331" name="Google Shape;331;g31274ca674b_0_319"/>
          <p:cNvSpPr>
            <a:spLocks noGrp="1"/>
          </p:cNvSpPr>
          <p:nvPr>
            <p:ph type="pic" idx="2"/>
          </p:nvPr>
        </p:nvSpPr>
        <p:spPr>
          <a:xfrm>
            <a:off x="720724" y="1260475"/>
            <a:ext cx="2304000" cy="3060000"/>
          </a:xfrm>
          <a:prstGeom prst="rect">
            <a:avLst/>
          </a:prstGeom>
          <a:solidFill>
            <a:srgbClr val="D8D8D8"/>
          </a:solidFill>
          <a:ln>
            <a:noFill/>
          </a:ln>
        </p:spPr>
      </p:sp>
      <p:sp>
        <p:nvSpPr>
          <p:cNvPr id="332" name="Google Shape;332;g31274ca674b_0_319"/>
          <p:cNvSpPr txBox="1">
            <a:spLocks noGrp="1"/>
          </p:cNvSpPr>
          <p:nvPr>
            <p:ph type="body" idx="1"/>
          </p:nvPr>
        </p:nvSpPr>
        <p:spPr>
          <a:xfrm>
            <a:off x="720725" y="4428000"/>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33" name="Google Shape;333;g31274ca674b_0_319"/>
          <p:cNvSpPr>
            <a:spLocks noGrp="1"/>
          </p:cNvSpPr>
          <p:nvPr>
            <p:ph type="pic" idx="3"/>
          </p:nvPr>
        </p:nvSpPr>
        <p:spPr>
          <a:xfrm>
            <a:off x="3535712" y="1260475"/>
            <a:ext cx="2304000" cy="3060000"/>
          </a:xfrm>
          <a:prstGeom prst="rect">
            <a:avLst/>
          </a:prstGeom>
          <a:solidFill>
            <a:srgbClr val="D8D8D8"/>
          </a:solidFill>
          <a:ln>
            <a:noFill/>
          </a:ln>
        </p:spPr>
      </p:sp>
      <p:sp>
        <p:nvSpPr>
          <p:cNvPr id="334" name="Google Shape;334;g31274ca674b_0_319"/>
          <p:cNvSpPr txBox="1">
            <a:spLocks noGrp="1"/>
          </p:cNvSpPr>
          <p:nvPr>
            <p:ph type="body" idx="4"/>
          </p:nvPr>
        </p:nvSpPr>
        <p:spPr>
          <a:xfrm>
            <a:off x="3535713" y="4428001"/>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35" name="Google Shape;335;g31274ca674b_0_319"/>
          <p:cNvSpPr>
            <a:spLocks noGrp="1"/>
          </p:cNvSpPr>
          <p:nvPr>
            <p:ph type="pic" idx="5"/>
          </p:nvPr>
        </p:nvSpPr>
        <p:spPr>
          <a:xfrm>
            <a:off x="6350700" y="1260476"/>
            <a:ext cx="2304000" cy="3060000"/>
          </a:xfrm>
          <a:prstGeom prst="rect">
            <a:avLst/>
          </a:prstGeom>
          <a:solidFill>
            <a:srgbClr val="D8D8D8"/>
          </a:solidFill>
          <a:ln>
            <a:noFill/>
          </a:ln>
        </p:spPr>
      </p:sp>
      <p:sp>
        <p:nvSpPr>
          <p:cNvPr id="336" name="Google Shape;336;g31274ca674b_0_319"/>
          <p:cNvSpPr txBox="1">
            <a:spLocks noGrp="1"/>
          </p:cNvSpPr>
          <p:nvPr>
            <p:ph type="body" idx="6"/>
          </p:nvPr>
        </p:nvSpPr>
        <p:spPr>
          <a:xfrm>
            <a:off x="6350701" y="4428003"/>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37" name="Google Shape;337;g31274ca674b_0_319"/>
          <p:cNvSpPr>
            <a:spLocks noGrp="1"/>
          </p:cNvSpPr>
          <p:nvPr>
            <p:ph type="pic" idx="7"/>
          </p:nvPr>
        </p:nvSpPr>
        <p:spPr>
          <a:xfrm>
            <a:off x="9165687" y="1260477"/>
            <a:ext cx="2304000" cy="3060000"/>
          </a:xfrm>
          <a:prstGeom prst="rect">
            <a:avLst/>
          </a:prstGeom>
          <a:solidFill>
            <a:srgbClr val="D8D8D8"/>
          </a:solidFill>
          <a:ln>
            <a:noFill/>
          </a:ln>
        </p:spPr>
      </p:sp>
      <p:sp>
        <p:nvSpPr>
          <p:cNvPr id="338" name="Google Shape;338;g31274ca674b_0_319"/>
          <p:cNvSpPr txBox="1">
            <a:spLocks noGrp="1"/>
          </p:cNvSpPr>
          <p:nvPr>
            <p:ph type="body" idx="8"/>
          </p:nvPr>
        </p:nvSpPr>
        <p:spPr>
          <a:xfrm>
            <a:off x="9165688" y="4428003"/>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29153135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Four Images and Captions Orange">
  <p:cSld name="Four Images and Captions Orange">
    <p:bg>
      <p:bgPr>
        <a:solidFill>
          <a:schemeClr val="accent2"/>
        </a:solidFill>
        <a:effectLst/>
      </p:bgPr>
    </p:bg>
    <p:spTree>
      <p:nvGrpSpPr>
        <p:cNvPr id="1" name="Shape 339"/>
        <p:cNvGrpSpPr/>
        <p:nvPr/>
      </p:nvGrpSpPr>
      <p:grpSpPr>
        <a:xfrm>
          <a:off x="0" y="0"/>
          <a:ext cx="0" cy="0"/>
          <a:chOff x="0" y="0"/>
          <a:chExt cx="0" cy="0"/>
        </a:xfrm>
      </p:grpSpPr>
      <p:sp>
        <p:nvSpPr>
          <p:cNvPr id="340" name="Google Shape;340;g31274ca674b_0_332"/>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41" name="Google Shape;341;g31274ca674b_0_332"/>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2" name="Google Shape;342;g31274ca674b_0_332"/>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3" name="Google Shape;343;g31274ca674b_0_332"/>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344" name="Google Shape;344;g31274ca674b_0_332"/>
          <p:cNvSpPr>
            <a:spLocks noGrp="1"/>
          </p:cNvSpPr>
          <p:nvPr>
            <p:ph type="pic" idx="2"/>
          </p:nvPr>
        </p:nvSpPr>
        <p:spPr>
          <a:xfrm>
            <a:off x="720724" y="1260475"/>
            <a:ext cx="2304000" cy="3060000"/>
          </a:xfrm>
          <a:prstGeom prst="rect">
            <a:avLst/>
          </a:prstGeom>
          <a:solidFill>
            <a:srgbClr val="D8D8D8"/>
          </a:solidFill>
          <a:ln>
            <a:noFill/>
          </a:ln>
        </p:spPr>
      </p:sp>
      <p:sp>
        <p:nvSpPr>
          <p:cNvPr id="345" name="Google Shape;345;g31274ca674b_0_332"/>
          <p:cNvSpPr txBox="1">
            <a:spLocks noGrp="1"/>
          </p:cNvSpPr>
          <p:nvPr>
            <p:ph type="body" idx="1"/>
          </p:nvPr>
        </p:nvSpPr>
        <p:spPr>
          <a:xfrm>
            <a:off x="720725" y="4428000"/>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6" name="Google Shape;346;g31274ca674b_0_332"/>
          <p:cNvSpPr>
            <a:spLocks noGrp="1"/>
          </p:cNvSpPr>
          <p:nvPr>
            <p:ph type="pic" idx="3"/>
          </p:nvPr>
        </p:nvSpPr>
        <p:spPr>
          <a:xfrm>
            <a:off x="3535712" y="1260475"/>
            <a:ext cx="2304000" cy="3060000"/>
          </a:xfrm>
          <a:prstGeom prst="rect">
            <a:avLst/>
          </a:prstGeom>
          <a:solidFill>
            <a:srgbClr val="D8D8D8"/>
          </a:solidFill>
          <a:ln>
            <a:noFill/>
          </a:ln>
        </p:spPr>
      </p:sp>
      <p:sp>
        <p:nvSpPr>
          <p:cNvPr id="347" name="Google Shape;347;g31274ca674b_0_332"/>
          <p:cNvSpPr txBox="1">
            <a:spLocks noGrp="1"/>
          </p:cNvSpPr>
          <p:nvPr>
            <p:ph type="body" idx="4"/>
          </p:nvPr>
        </p:nvSpPr>
        <p:spPr>
          <a:xfrm>
            <a:off x="3535713" y="4428001"/>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8" name="Google Shape;348;g31274ca674b_0_332"/>
          <p:cNvSpPr>
            <a:spLocks noGrp="1"/>
          </p:cNvSpPr>
          <p:nvPr>
            <p:ph type="pic" idx="5"/>
          </p:nvPr>
        </p:nvSpPr>
        <p:spPr>
          <a:xfrm>
            <a:off x="6350700" y="1260476"/>
            <a:ext cx="2304000" cy="3060000"/>
          </a:xfrm>
          <a:prstGeom prst="rect">
            <a:avLst/>
          </a:prstGeom>
          <a:solidFill>
            <a:srgbClr val="D8D8D8"/>
          </a:solidFill>
          <a:ln>
            <a:noFill/>
          </a:ln>
        </p:spPr>
      </p:sp>
      <p:sp>
        <p:nvSpPr>
          <p:cNvPr id="349" name="Google Shape;349;g31274ca674b_0_332"/>
          <p:cNvSpPr txBox="1">
            <a:spLocks noGrp="1"/>
          </p:cNvSpPr>
          <p:nvPr>
            <p:ph type="body" idx="6"/>
          </p:nvPr>
        </p:nvSpPr>
        <p:spPr>
          <a:xfrm>
            <a:off x="6350701" y="4428003"/>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50" name="Google Shape;350;g31274ca674b_0_332"/>
          <p:cNvSpPr>
            <a:spLocks noGrp="1"/>
          </p:cNvSpPr>
          <p:nvPr>
            <p:ph type="pic" idx="7"/>
          </p:nvPr>
        </p:nvSpPr>
        <p:spPr>
          <a:xfrm>
            <a:off x="9165687" y="1260477"/>
            <a:ext cx="2304000" cy="3060000"/>
          </a:xfrm>
          <a:prstGeom prst="rect">
            <a:avLst/>
          </a:prstGeom>
          <a:solidFill>
            <a:srgbClr val="D8D8D8"/>
          </a:solidFill>
          <a:ln>
            <a:noFill/>
          </a:ln>
        </p:spPr>
      </p:sp>
      <p:sp>
        <p:nvSpPr>
          <p:cNvPr id="351" name="Google Shape;351;g31274ca674b_0_332"/>
          <p:cNvSpPr txBox="1">
            <a:spLocks noGrp="1"/>
          </p:cNvSpPr>
          <p:nvPr>
            <p:ph type="body" idx="8"/>
          </p:nvPr>
        </p:nvSpPr>
        <p:spPr>
          <a:xfrm>
            <a:off x="9165688" y="4428003"/>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6960155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Four Images and Captions Grey">
  <p:cSld name="Four Images and Captions Grey">
    <p:bg>
      <p:bgPr>
        <a:solidFill>
          <a:schemeClr val="accent3"/>
        </a:solidFill>
        <a:effectLst/>
      </p:bgPr>
    </p:bg>
    <p:spTree>
      <p:nvGrpSpPr>
        <p:cNvPr id="1" name="Shape 352"/>
        <p:cNvGrpSpPr/>
        <p:nvPr/>
      </p:nvGrpSpPr>
      <p:grpSpPr>
        <a:xfrm>
          <a:off x="0" y="0"/>
          <a:ext cx="0" cy="0"/>
          <a:chOff x="0" y="0"/>
          <a:chExt cx="0" cy="0"/>
        </a:xfrm>
      </p:grpSpPr>
      <p:sp>
        <p:nvSpPr>
          <p:cNvPr id="353" name="Google Shape;353;g31274ca674b_0_345"/>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54" name="Google Shape;354;g31274ca674b_0_345"/>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5" name="Google Shape;355;g31274ca674b_0_345"/>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6" name="Google Shape;356;g31274ca674b_0_345"/>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
        <p:nvSpPr>
          <p:cNvPr id="357" name="Google Shape;357;g31274ca674b_0_345"/>
          <p:cNvSpPr>
            <a:spLocks noGrp="1"/>
          </p:cNvSpPr>
          <p:nvPr>
            <p:ph type="pic" idx="2"/>
          </p:nvPr>
        </p:nvSpPr>
        <p:spPr>
          <a:xfrm>
            <a:off x="720724" y="1260475"/>
            <a:ext cx="2304000" cy="3060000"/>
          </a:xfrm>
          <a:prstGeom prst="rect">
            <a:avLst/>
          </a:prstGeom>
          <a:solidFill>
            <a:srgbClr val="D8D8D8"/>
          </a:solidFill>
          <a:ln>
            <a:noFill/>
          </a:ln>
        </p:spPr>
      </p:sp>
      <p:sp>
        <p:nvSpPr>
          <p:cNvPr id="358" name="Google Shape;358;g31274ca674b_0_345"/>
          <p:cNvSpPr txBox="1">
            <a:spLocks noGrp="1"/>
          </p:cNvSpPr>
          <p:nvPr>
            <p:ph type="body" idx="1"/>
          </p:nvPr>
        </p:nvSpPr>
        <p:spPr>
          <a:xfrm>
            <a:off x="720725" y="4428000"/>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59" name="Google Shape;359;g31274ca674b_0_345"/>
          <p:cNvSpPr>
            <a:spLocks noGrp="1"/>
          </p:cNvSpPr>
          <p:nvPr>
            <p:ph type="pic" idx="3"/>
          </p:nvPr>
        </p:nvSpPr>
        <p:spPr>
          <a:xfrm>
            <a:off x="3535712" y="1260475"/>
            <a:ext cx="2304000" cy="3060000"/>
          </a:xfrm>
          <a:prstGeom prst="rect">
            <a:avLst/>
          </a:prstGeom>
          <a:solidFill>
            <a:srgbClr val="D8D8D8"/>
          </a:solidFill>
          <a:ln>
            <a:noFill/>
          </a:ln>
        </p:spPr>
      </p:sp>
      <p:sp>
        <p:nvSpPr>
          <p:cNvPr id="360" name="Google Shape;360;g31274ca674b_0_345"/>
          <p:cNvSpPr txBox="1">
            <a:spLocks noGrp="1"/>
          </p:cNvSpPr>
          <p:nvPr>
            <p:ph type="body" idx="4"/>
          </p:nvPr>
        </p:nvSpPr>
        <p:spPr>
          <a:xfrm>
            <a:off x="3535713" y="4428001"/>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61" name="Google Shape;361;g31274ca674b_0_345"/>
          <p:cNvSpPr>
            <a:spLocks noGrp="1"/>
          </p:cNvSpPr>
          <p:nvPr>
            <p:ph type="pic" idx="5"/>
          </p:nvPr>
        </p:nvSpPr>
        <p:spPr>
          <a:xfrm>
            <a:off x="6350700" y="1260476"/>
            <a:ext cx="2304000" cy="3060000"/>
          </a:xfrm>
          <a:prstGeom prst="rect">
            <a:avLst/>
          </a:prstGeom>
          <a:solidFill>
            <a:srgbClr val="D8D8D8"/>
          </a:solidFill>
          <a:ln>
            <a:noFill/>
          </a:ln>
        </p:spPr>
      </p:sp>
      <p:sp>
        <p:nvSpPr>
          <p:cNvPr id="362" name="Google Shape;362;g31274ca674b_0_345"/>
          <p:cNvSpPr txBox="1">
            <a:spLocks noGrp="1"/>
          </p:cNvSpPr>
          <p:nvPr>
            <p:ph type="body" idx="6"/>
          </p:nvPr>
        </p:nvSpPr>
        <p:spPr>
          <a:xfrm>
            <a:off x="6350701" y="4428003"/>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63" name="Google Shape;363;g31274ca674b_0_345"/>
          <p:cNvSpPr>
            <a:spLocks noGrp="1"/>
          </p:cNvSpPr>
          <p:nvPr>
            <p:ph type="pic" idx="7"/>
          </p:nvPr>
        </p:nvSpPr>
        <p:spPr>
          <a:xfrm>
            <a:off x="9165687" y="1260477"/>
            <a:ext cx="2304000" cy="3060000"/>
          </a:xfrm>
          <a:prstGeom prst="rect">
            <a:avLst/>
          </a:prstGeom>
          <a:solidFill>
            <a:srgbClr val="D8D8D8"/>
          </a:solidFill>
          <a:ln>
            <a:noFill/>
          </a:ln>
        </p:spPr>
      </p:sp>
      <p:sp>
        <p:nvSpPr>
          <p:cNvPr id="364" name="Google Shape;364;g31274ca674b_0_345"/>
          <p:cNvSpPr txBox="1">
            <a:spLocks noGrp="1"/>
          </p:cNvSpPr>
          <p:nvPr>
            <p:ph type="body" idx="8"/>
          </p:nvPr>
        </p:nvSpPr>
        <p:spPr>
          <a:xfrm>
            <a:off x="9165688" y="4428003"/>
            <a:ext cx="2303600" cy="16448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200"/>
              <a:buNone/>
              <a:defRPr sz="1600"/>
            </a:lvl1pPr>
            <a:lvl2pPr marL="1219170" lvl="1" indent="-304792" algn="l">
              <a:lnSpc>
                <a:spcPct val="90000"/>
              </a:lnSpc>
              <a:spcBef>
                <a:spcPts val="1067"/>
              </a:spcBef>
              <a:spcAft>
                <a:spcPts val="0"/>
              </a:spcAft>
              <a:buClr>
                <a:schemeClr val="dk1"/>
              </a:buClr>
              <a:buSzPts val="1200"/>
              <a:buNone/>
              <a:defRPr sz="1600"/>
            </a:lvl2pPr>
            <a:lvl3pPr marL="1828754" lvl="2" indent="-304792" algn="l">
              <a:lnSpc>
                <a:spcPct val="100000"/>
              </a:lnSpc>
              <a:spcBef>
                <a:spcPts val="667"/>
              </a:spcBef>
              <a:spcAft>
                <a:spcPts val="0"/>
              </a:spcAft>
              <a:buClr>
                <a:schemeClr val="dk1"/>
              </a:buClr>
              <a:buSzPts val="1100"/>
              <a:buNone/>
              <a:defRPr sz="1467"/>
            </a:lvl3pPr>
            <a:lvl4pPr marL="2438339" lvl="3" indent="-397923" algn="l">
              <a:lnSpc>
                <a:spcPct val="90000"/>
              </a:lnSpc>
              <a:spcBef>
                <a:spcPts val="1067"/>
              </a:spcBef>
              <a:spcAft>
                <a:spcPts val="0"/>
              </a:spcAft>
              <a:buClr>
                <a:schemeClr val="dk1"/>
              </a:buClr>
              <a:buSzPts val="1100"/>
              <a:buChar char="▪"/>
              <a:defRPr sz="1467"/>
            </a:lvl4pPr>
            <a:lvl5pPr marL="3047924" lvl="4" indent="-397923" algn="l">
              <a:lnSpc>
                <a:spcPct val="90000"/>
              </a:lnSpc>
              <a:spcBef>
                <a:spcPts val="667"/>
              </a:spcBef>
              <a:spcAft>
                <a:spcPts val="0"/>
              </a:spcAft>
              <a:buClr>
                <a:schemeClr val="dk1"/>
              </a:buClr>
              <a:buSzPts val="1100"/>
              <a:buChar char="▪"/>
              <a:defRPr sz="1467"/>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7701717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65"/>
        <p:cNvGrpSpPr/>
        <p:nvPr/>
      </p:nvGrpSpPr>
      <p:grpSpPr>
        <a:xfrm>
          <a:off x="0" y="0"/>
          <a:ext cx="0" cy="0"/>
          <a:chOff x="0" y="0"/>
          <a:chExt cx="0" cy="0"/>
        </a:xfrm>
      </p:grpSpPr>
      <p:sp>
        <p:nvSpPr>
          <p:cNvPr id="366" name="Google Shape;366;g31274ca674b_0_358"/>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67" name="Google Shape;367;g31274ca674b_0_358"/>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68" name="Google Shape;368;g31274ca674b_0_358"/>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69" name="Google Shape;369;g31274ca674b_0_358"/>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4107941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Blue">
  <p:cSld name="Title Only Blue">
    <p:bg>
      <p:bgPr>
        <a:solidFill>
          <a:schemeClr val="accent1"/>
        </a:solidFill>
        <a:effectLst/>
      </p:bgPr>
    </p:bg>
    <p:spTree>
      <p:nvGrpSpPr>
        <p:cNvPr id="1" name="Shape 370"/>
        <p:cNvGrpSpPr/>
        <p:nvPr/>
      </p:nvGrpSpPr>
      <p:grpSpPr>
        <a:xfrm>
          <a:off x="0" y="0"/>
          <a:ext cx="0" cy="0"/>
          <a:chOff x="0" y="0"/>
          <a:chExt cx="0" cy="0"/>
        </a:xfrm>
      </p:grpSpPr>
      <p:sp>
        <p:nvSpPr>
          <p:cNvPr id="371" name="Google Shape;371;g31274ca674b_0_363"/>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72" name="Google Shape;372;g31274ca674b_0_363"/>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73" name="Google Shape;373;g31274ca674b_0_363"/>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74" name="Google Shape;374;g31274ca674b_0_363"/>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091267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Pink">
  <p:cSld name="Title Only Pink">
    <p:bg>
      <p:bgPr>
        <a:solidFill>
          <a:schemeClr val="accent4"/>
        </a:solidFill>
        <a:effectLst/>
      </p:bgPr>
    </p:bg>
    <p:spTree>
      <p:nvGrpSpPr>
        <p:cNvPr id="1" name="Shape 375"/>
        <p:cNvGrpSpPr/>
        <p:nvPr/>
      </p:nvGrpSpPr>
      <p:grpSpPr>
        <a:xfrm>
          <a:off x="0" y="0"/>
          <a:ext cx="0" cy="0"/>
          <a:chOff x="0" y="0"/>
          <a:chExt cx="0" cy="0"/>
        </a:xfrm>
      </p:grpSpPr>
      <p:sp>
        <p:nvSpPr>
          <p:cNvPr id="376" name="Google Shape;376;g31274ca674b_0_368"/>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77" name="Google Shape;377;g31274ca674b_0_368"/>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78" name="Google Shape;378;g31274ca674b_0_368"/>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79" name="Google Shape;379;g31274ca674b_0_368"/>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9463768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Orange">
  <p:cSld name="Title Only Orange">
    <p:bg>
      <p:bgPr>
        <a:solidFill>
          <a:schemeClr val="accent2"/>
        </a:solidFill>
        <a:effectLst/>
      </p:bgPr>
    </p:bg>
    <p:spTree>
      <p:nvGrpSpPr>
        <p:cNvPr id="1" name="Shape 380"/>
        <p:cNvGrpSpPr/>
        <p:nvPr/>
      </p:nvGrpSpPr>
      <p:grpSpPr>
        <a:xfrm>
          <a:off x="0" y="0"/>
          <a:ext cx="0" cy="0"/>
          <a:chOff x="0" y="0"/>
          <a:chExt cx="0" cy="0"/>
        </a:xfrm>
      </p:grpSpPr>
      <p:sp>
        <p:nvSpPr>
          <p:cNvPr id="381" name="Google Shape;381;g31274ca674b_0_373"/>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2" name="Google Shape;382;g31274ca674b_0_373"/>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83" name="Google Shape;383;g31274ca674b_0_373"/>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84" name="Google Shape;384;g31274ca674b_0_373"/>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335697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Grey">
  <p:cSld name="Title Only Grey">
    <p:bg>
      <p:bgPr>
        <a:solidFill>
          <a:schemeClr val="accent3"/>
        </a:solidFill>
        <a:effectLst/>
      </p:bgPr>
    </p:bg>
    <p:spTree>
      <p:nvGrpSpPr>
        <p:cNvPr id="1" name="Shape 385"/>
        <p:cNvGrpSpPr/>
        <p:nvPr/>
      </p:nvGrpSpPr>
      <p:grpSpPr>
        <a:xfrm>
          <a:off x="0" y="0"/>
          <a:ext cx="0" cy="0"/>
          <a:chOff x="0" y="0"/>
          <a:chExt cx="0" cy="0"/>
        </a:xfrm>
      </p:grpSpPr>
      <p:sp>
        <p:nvSpPr>
          <p:cNvPr id="386" name="Google Shape;386;g31274ca674b_0_378"/>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7" name="Google Shape;387;g31274ca674b_0_378"/>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88" name="Google Shape;388;g31274ca674b_0_378"/>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89" name="Google Shape;389;g31274ca674b_0_378"/>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3262290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0"/>
        <p:cNvGrpSpPr/>
        <p:nvPr/>
      </p:nvGrpSpPr>
      <p:grpSpPr>
        <a:xfrm>
          <a:off x="0" y="0"/>
          <a:ext cx="0" cy="0"/>
          <a:chOff x="0" y="0"/>
          <a:chExt cx="0" cy="0"/>
        </a:xfrm>
      </p:grpSpPr>
      <p:sp>
        <p:nvSpPr>
          <p:cNvPr id="391" name="Google Shape;391;g31274ca674b_0_383"/>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92" name="Google Shape;392;g31274ca674b_0_383"/>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93" name="Google Shape;393;g31274ca674b_0_383"/>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8819764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Blue">
  <p:cSld name="Blank Blue">
    <p:bg>
      <p:bgPr>
        <a:solidFill>
          <a:schemeClr val="accent1"/>
        </a:solidFill>
        <a:effectLst/>
      </p:bgPr>
    </p:bg>
    <p:spTree>
      <p:nvGrpSpPr>
        <p:cNvPr id="1" name="Shape 394"/>
        <p:cNvGrpSpPr/>
        <p:nvPr/>
      </p:nvGrpSpPr>
      <p:grpSpPr>
        <a:xfrm>
          <a:off x="0" y="0"/>
          <a:ext cx="0" cy="0"/>
          <a:chOff x="0" y="0"/>
          <a:chExt cx="0" cy="0"/>
        </a:xfrm>
      </p:grpSpPr>
      <p:sp>
        <p:nvSpPr>
          <p:cNvPr id="395" name="Google Shape;395;g31274ca674b_0_387"/>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96" name="Google Shape;396;g31274ca674b_0_387"/>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97" name="Google Shape;397;g31274ca674b_0_387"/>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6517665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Pink">
  <p:cSld name="Blank Pink">
    <p:bg>
      <p:bgPr>
        <a:solidFill>
          <a:schemeClr val="accent4"/>
        </a:solidFill>
        <a:effectLst/>
      </p:bgPr>
    </p:bg>
    <p:spTree>
      <p:nvGrpSpPr>
        <p:cNvPr id="1" name="Shape 398"/>
        <p:cNvGrpSpPr/>
        <p:nvPr/>
      </p:nvGrpSpPr>
      <p:grpSpPr>
        <a:xfrm>
          <a:off x="0" y="0"/>
          <a:ext cx="0" cy="0"/>
          <a:chOff x="0" y="0"/>
          <a:chExt cx="0" cy="0"/>
        </a:xfrm>
      </p:grpSpPr>
      <p:sp>
        <p:nvSpPr>
          <p:cNvPr id="399" name="Google Shape;399;g31274ca674b_0_391"/>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00" name="Google Shape;400;g31274ca674b_0_391"/>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01" name="Google Shape;401;g31274ca674b_0_391"/>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369044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Orange">
  <p:cSld name="Blank Orange">
    <p:bg>
      <p:bgPr>
        <a:solidFill>
          <a:schemeClr val="accent2"/>
        </a:solidFill>
        <a:effectLst/>
      </p:bgPr>
    </p:bg>
    <p:spTree>
      <p:nvGrpSpPr>
        <p:cNvPr id="1" name="Shape 402"/>
        <p:cNvGrpSpPr/>
        <p:nvPr/>
      </p:nvGrpSpPr>
      <p:grpSpPr>
        <a:xfrm>
          <a:off x="0" y="0"/>
          <a:ext cx="0" cy="0"/>
          <a:chOff x="0" y="0"/>
          <a:chExt cx="0" cy="0"/>
        </a:xfrm>
      </p:grpSpPr>
      <p:sp>
        <p:nvSpPr>
          <p:cNvPr id="403" name="Google Shape;403;g31274ca674b_0_395"/>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04" name="Google Shape;404;g31274ca674b_0_395"/>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05" name="Google Shape;405;g31274ca674b_0_395"/>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444229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 Grey">
  <p:cSld name="Blank Grey">
    <p:bg>
      <p:bgPr>
        <a:solidFill>
          <a:schemeClr val="accent3"/>
        </a:solidFill>
        <a:effectLst/>
      </p:bgPr>
    </p:bg>
    <p:spTree>
      <p:nvGrpSpPr>
        <p:cNvPr id="1" name="Shape 406"/>
        <p:cNvGrpSpPr/>
        <p:nvPr/>
      </p:nvGrpSpPr>
      <p:grpSpPr>
        <a:xfrm>
          <a:off x="0" y="0"/>
          <a:ext cx="0" cy="0"/>
          <a:chOff x="0" y="0"/>
          <a:chExt cx="0" cy="0"/>
        </a:xfrm>
      </p:grpSpPr>
      <p:sp>
        <p:nvSpPr>
          <p:cNvPr id="407" name="Google Shape;407;g31274ca674b_0_399"/>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08" name="Google Shape;408;g31274ca674b_0_399"/>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09" name="Google Shape;409;g31274ca674b_0_399"/>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648924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slide (dark background)">
  <p:cSld name="Title slide (dark background)">
    <p:bg>
      <p:bgPr>
        <a:noFill/>
        <a:effectLst/>
      </p:bgPr>
    </p:bg>
    <p:spTree>
      <p:nvGrpSpPr>
        <p:cNvPr id="1" name="Shape 410"/>
        <p:cNvGrpSpPr/>
        <p:nvPr/>
      </p:nvGrpSpPr>
      <p:grpSpPr>
        <a:xfrm>
          <a:off x="0" y="0"/>
          <a:ext cx="0" cy="0"/>
          <a:chOff x="0" y="0"/>
          <a:chExt cx="0" cy="0"/>
        </a:xfrm>
      </p:grpSpPr>
      <p:sp>
        <p:nvSpPr>
          <p:cNvPr id="411" name="Google Shape;411;g31274ca674b_0_403"/>
          <p:cNvSpPr txBox="1">
            <a:spLocks noGrp="1"/>
          </p:cNvSpPr>
          <p:nvPr>
            <p:ph type="title"/>
          </p:nvPr>
        </p:nvSpPr>
        <p:spPr>
          <a:xfrm>
            <a:off x="840000" y="2880000"/>
            <a:ext cx="4560000" cy="849400"/>
          </a:xfrm>
          <a:prstGeom prst="rect">
            <a:avLst/>
          </a:prstGeom>
          <a:noFill/>
          <a:ln>
            <a:noFill/>
          </a:ln>
        </p:spPr>
        <p:txBody>
          <a:bodyPr spcFirstLastPara="1" wrap="square" lIns="0" tIns="0" rIns="0" bIns="0" anchor="t" anchorCtr="0">
            <a:spAutoFit/>
          </a:bodyPr>
          <a:lstStyle>
            <a:lvl1pPr marR="0" lvl="0" algn="l">
              <a:lnSpc>
                <a:spcPct val="90000"/>
              </a:lnSpc>
              <a:spcBef>
                <a:spcPts val="0"/>
              </a:spcBef>
              <a:spcAft>
                <a:spcPts val="0"/>
              </a:spcAft>
              <a:buClr>
                <a:schemeClr val="accent6"/>
              </a:buClr>
              <a:buSzPts val="4600"/>
              <a:buFont typeface="Calistoga"/>
              <a:buChar char="●"/>
              <a:defRPr sz="6133" b="0" i="0" u="none" strike="noStrike" cap="none">
                <a:solidFill>
                  <a:schemeClr val="accent6"/>
                </a:solidFill>
                <a:latin typeface="Calistoga"/>
                <a:ea typeface="Calistoga"/>
                <a:cs typeface="Calistoga"/>
                <a:sym typeface="Calistoga"/>
              </a:defRPr>
            </a:lvl1pPr>
            <a:lvl2pPr marR="0" lvl="1" algn="ctr">
              <a:lnSpc>
                <a:spcPct val="100000"/>
              </a:lnSpc>
              <a:spcBef>
                <a:spcPts val="0"/>
              </a:spcBef>
              <a:spcAft>
                <a:spcPts val="0"/>
              </a:spcAft>
              <a:buClr>
                <a:schemeClr val="accent4"/>
              </a:buClr>
              <a:buSzPts val="4000"/>
              <a:buFont typeface="Calistoga"/>
              <a:buChar char="○"/>
              <a:defRPr sz="5333" b="0" i="0" u="none" strike="noStrike" cap="none">
                <a:solidFill>
                  <a:schemeClr val="accent4"/>
                </a:solidFill>
                <a:latin typeface="Calistoga"/>
                <a:ea typeface="Calistoga"/>
                <a:cs typeface="Calistoga"/>
                <a:sym typeface="Calistoga"/>
              </a:defRPr>
            </a:lvl2pPr>
            <a:lvl3pPr marR="0" lvl="2" algn="ctr">
              <a:lnSpc>
                <a:spcPct val="100000"/>
              </a:lnSpc>
              <a:spcBef>
                <a:spcPts val="0"/>
              </a:spcBef>
              <a:spcAft>
                <a:spcPts val="0"/>
              </a:spcAft>
              <a:buClr>
                <a:schemeClr val="accent4"/>
              </a:buClr>
              <a:buSzPts val="4000"/>
              <a:buFont typeface="Calistoga"/>
              <a:buChar char="■"/>
              <a:defRPr sz="5333" b="0" i="0" u="none" strike="noStrike" cap="none">
                <a:solidFill>
                  <a:schemeClr val="accent4"/>
                </a:solidFill>
                <a:latin typeface="Calistoga"/>
                <a:ea typeface="Calistoga"/>
                <a:cs typeface="Calistoga"/>
                <a:sym typeface="Calistoga"/>
              </a:defRPr>
            </a:lvl3pPr>
            <a:lvl4pPr marR="0" lvl="3" algn="ctr">
              <a:lnSpc>
                <a:spcPct val="100000"/>
              </a:lnSpc>
              <a:spcBef>
                <a:spcPts val="0"/>
              </a:spcBef>
              <a:spcAft>
                <a:spcPts val="0"/>
              </a:spcAft>
              <a:buClr>
                <a:schemeClr val="accent4"/>
              </a:buClr>
              <a:buSzPts val="4000"/>
              <a:buFont typeface="Calistoga"/>
              <a:buChar char="●"/>
              <a:defRPr sz="5333" b="0" i="0" u="none" strike="noStrike" cap="none">
                <a:solidFill>
                  <a:schemeClr val="accent4"/>
                </a:solidFill>
                <a:latin typeface="Calistoga"/>
                <a:ea typeface="Calistoga"/>
                <a:cs typeface="Calistoga"/>
                <a:sym typeface="Calistoga"/>
              </a:defRPr>
            </a:lvl4pPr>
            <a:lvl5pPr marR="0" lvl="4" algn="ctr">
              <a:lnSpc>
                <a:spcPct val="100000"/>
              </a:lnSpc>
              <a:spcBef>
                <a:spcPts val="0"/>
              </a:spcBef>
              <a:spcAft>
                <a:spcPts val="0"/>
              </a:spcAft>
              <a:buClr>
                <a:schemeClr val="accent4"/>
              </a:buClr>
              <a:buSzPts val="4000"/>
              <a:buFont typeface="Calistoga"/>
              <a:buChar char="○"/>
              <a:defRPr sz="5333" b="0" i="0" u="none" strike="noStrike" cap="none">
                <a:solidFill>
                  <a:schemeClr val="accent4"/>
                </a:solidFill>
                <a:latin typeface="Calistoga"/>
                <a:ea typeface="Calistoga"/>
                <a:cs typeface="Calistoga"/>
                <a:sym typeface="Calistoga"/>
              </a:defRPr>
            </a:lvl5pPr>
            <a:lvl6pPr marR="0" lvl="5" algn="ctr">
              <a:lnSpc>
                <a:spcPct val="100000"/>
              </a:lnSpc>
              <a:spcBef>
                <a:spcPts val="0"/>
              </a:spcBef>
              <a:spcAft>
                <a:spcPts val="0"/>
              </a:spcAft>
              <a:buClr>
                <a:schemeClr val="accent4"/>
              </a:buClr>
              <a:buSzPts val="4000"/>
              <a:buFont typeface="Calistoga"/>
              <a:buChar char="■"/>
              <a:defRPr sz="5333" b="0" i="0" u="none" strike="noStrike" cap="none">
                <a:solidFill>
                  <a:schemeClr val="accent4"/>
                </a:solidFill>
                <a:latin typeface="Calistoga"/>
                <a:ea typeface="Calistoga"/>
                <a:cs typeface="Calistoga"/>
                <a:sym typeface="Calistoga"/>
              </a:defRPr>
            </a:lvl6pPr>
            <a:lvl7pPr marR="0" lvl="6" algn="ctr">
              <a:lnSpc>
                <a:spcPct val="100000"/>
              </a:lnSpc>
              <a:spcBef>
                <a:spcPts val="0"/>
              </a:spcBef>
              <a:spcAft>
                <a:spcPts val="0"/>
              </a:spcAft>
              <a:buClr>
                <a:schemeClr val="accent4"/>
              </a:buClr>
              <a:buSzPts val="4000"/>
              <a:buFont typeface="Calistoga"/>
              <a:buChar char="●"/>
              <a:defRPr sz="5333" b="0" i="0" u="none" strike="noStrike" cap="none">
                <a:solidFill>
                  <a:schemeClr val="accent4"/>
                </a:solidFill>
                <a:latin typeface="Calistoga"/>
                <a:ea typeface="Calistoga"/>
                <a:cs typeface="Calistoga"/>
                <a:sym typeface="Calistoga"/>
              </a:defRPr>
            </a:lvl7pPr>
            <a:lvl8pPr marR="0" lvl="7" algn="ctr">
              <a:lnSpc>
                <a:spcPct val="100000"/>
              </a:lnSpc>
              <a:spcBef>
                <a:spcPts val="0"/>
              </a:spcBef>
              <a:spcAft>
                <a:spcPts val="0"/>
              </a:spcAft>
              <a:buClr>
                <a:schemeClr val="accent4"/>
              </a:buClr>
              <a:buSzPts val="4000"/>
              <a:buFont typeface="Calistoga"/>
              <a:buChar char="○"/>
              <a:defRPr sz="5333" b="0" i="0" u="none" strike="noStrike" cap="none">
                <a:solidFill>
                  <a:schemeClr val="accent4"/>
                </a:solidFill>
                <a:latin typeface="Calistoga"/>
                <a:ea typeface="Calistoga"/>
                <a:cs typeface="Calistoga"/>
                <a:sym typeface="Calistoga"/>
              </a:defRPr>
            </a:lvl8pPr>
            <a:lvl9pPr marR="0" lvl="8" algn="ctr">
              <a:lnSpc>
                <a:spcPct val="100000"/>
              </a:lnSpc>
              <a:spcBef>
                <a:spcPts val="0"/>
              </a:spcBef>
              <a:spcAft>
                <a:spcPts val="0"/>
              </a:spcAft>
              <a:buClr>
                <a:schemeClr val="accent4"/>
              </a:buClr>
              <a:buSzPts val="4000"/>
              <a:buFont typeface="Calistoga"/>
              <a:buChar char="■"/>
              <a:defRPr sz="5333" b="0" i="0" u="none" strike="noStrike" cap="none">
                <a:solidFill>
                  <a:schemeClr val="accent4"/>
                </a:solidFill>
                <a:latin typeface="Calistoga"/>
                <a:ea typeface="Calistoga"/>
                <a:cs typeface="Calistoga"/>
                <a:sym typeface="Calistoga"/>
              </a:defRPr>
            </a:lvl9pPr>
          </a:lstStyle>
          <a:p>
            <a:endParaRPr/>
          </a:p>
        </p:txBody>
      </p:sp>
      <p:sp>
        <p:nvSpPr>
          <p:cNvPr id="412" name="Google Shape;412;g31274ca674b_0_403"/>
          <p:cNvSpPr txBox="1">
            <a:spLocks noGrp="1"/>
          </p:cNvSpPr>
          <p:nvPr>
            <p:ph type="title" idx="2"/>
          </p:nvPr>
        </p:nvSpPr>
        <p:spPr>
          <a:xfrm>
            <a:off x="840000" y="4800000"/>
            <a:ext cx="4560000" cy="369332"/>
          </a:xfrm>
          <a:prstGeom prst="rect">
            <a:avLst/>
          </a:prstGeom>
          <a:noFill/>
          <a:ln>
            <a:noFill/>
          </a:ln>
        </p:spPr>
        <p:txBody>
          <a:bodyPr spcFirstLastPara="1" wrap="square" lIns="0" tIns="0" rIns="0" bIns="0" anchor="t" anchorCtr="0">
            <a:spAutoFit/>
          </a:bodyPr>
          <a:lstStyle>
            <a:lvl1pPr marR="0" lvl="0" algn="l">
              <a:lnSpc>
                <a:spcPct val="100000"/>
              </a:lnSpc>
              <a:spcBef>
                <a:spcPts val="0"/>
              </a:spcBef>
              <a:spcAft>
                <a:spcPts val="0"/>
              </a:spcAft>
              <a:buClr>
                <a:schemeClr val="accent6"/>
              </a:buClr>
              <a:buSzPts val="1800"/>
              <a:buFont typeface="Montserrat"/>
              <a:buChar char="●"/>
              <a:defRPr sz="2400" b="0" i="0" u="none" strike="noStrike" cap="none">
                <a:solidFill>
                  <a:schemeClr val="accent6"/>
                </a:solidFill>
                <a:latin typeface="Montserrat"/>
                <a:ea typeface="Montserrat"/>
                <a:cs typeface="Montserrat"/>
                <a:sym typeface="Montserrat"/>
              </a:defRPr>
            </a:lvl1pPr>
            <a:lvl2pPr marR="0" lvl="1"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2pPr>
            <a:lvl3pPr marR="0" lvl="2"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3pPr>
            <a:lvl4pPr marR="0" lvl="3"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4pPr>
            <a:lvl5pPr marR="0" lvl="4"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5pPr>
            <a:lvl6pPr marR="0" lvl="5"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6pPr>
            <a:lvl7pPr marR="0" lvl="6"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7pPr>
            <a:lvl8pPr marR="0" lvl="7"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8pPr>
            <a:lvl9pPr marR="0" lvl="8"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9pPr>
          </a:lstStyle>
          <a:p>
            <a:endParaRPr/>
          </a:p>
        </p:txBody>
      </p:sp>
      <p:sp>
        <p:nvSpPr>
          <p:cNvPr id="413" name="Google Shape;413;g31274ca674b_0_403"/>
          <p:cNvSpPr txBox="1">
            <a:spLocks noGrp="1"/>
          </p:cNvSpPr>
          <p:nvPr>
            <p:ph type="title" idx="3"/>
          </p:nvPr>
        </p:nvSpPr>
        <p:spPr>
          <a:xfrm>
            <a:off x="840000" y="5808000"/>
            <a:ext cx="4560000" cy="246221"/>
          </a:xfrm>
          <a:prstGeom prst="rect">
            <a:avLst/>
          </a:prstGeom>
          <a:noFill/>
          <a:ln>
            <a:noFill/>
          </a:ln>
        </p:spPr>
        <p:txBody>
          <a:bodyPr spcFirstLastPara="1" wrap="square" lIns="0" tIns="0" rIns="0" bIns="0" anchor="t" anchorCtr="0">
            <a:spAutoFit/>
          </a:bodyPr>
          <a:lstStyle>
            <a:lvl1pPr marR="0" lvl="0" algn="l">
              <a:lnSpc>
                <a:spcPct val="100000"/>
              </a:lnSpc>
              <a:spcBef>
                <a:spcPts val="0"/>
              </a:spcBef>
              <a:spcAft>
                <a:spcPts val="0"/>
              </a:spcAft>
              <a:buClr>
                <a:srgbClr val="FFFFFF"/>
              </a:buClr>
              <a:buSzPts val="1200"/>
              <a:buFont typeface="Montserrat"/>
              <a:buChar char="●"/>
              <a:defRPr sz="1600" b="1" i="0" u="none" strike="noStrike" cap="none">
                <a:solidFill>
                  <a:srgbClr val="FFFFFF"/>
                </a:solidFill>
                <a:latin typeface="Montserrat"/>
                <a:ea typeface="Montserrat"/>
                <a:cs typeface="Montserrat"/>
                <a:sym typeface="Montserrat"/>
              </a:defRPr>
            </a:lvl1pPr>
            <a:lvl2pPr marR="0" lvl="1"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2pPr>
            <a:lvl3pPr marR="0" lvl="2"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3pPr>
            <a:lvl4pPr marR="0" lvl="3"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4pPr>
            <a:lvl5pPr marR="0" lvl="4"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5pPr>
            <a:lvl6pPr marR="0" lvl="5"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6pPr>
            <a:lvl7pPr marR="0" lvl="6"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7pPr>
            <a:lvl8pPr marR="0" lvl="7"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8pPr>
            <a:lvl9pPr marR="0" lvl="8" algn="ctr">
              <a:lnSpc>
                <a:spcPct val="100000"/>
              </a:lnSpc>
              <a:spcBef>
                <a:spcPts val="0"/>
              </a:spcBef>
              <a:spcAft>
                <a:spcPts val="0"/>
              </a:spcAft>
              <a:buClr>
                <a:srgbClr val="000000"/>
              </a:buClr>
              <a:buSzPts val="4000"/>
              <a:buFont typeface="Calistoga"/>
              <a:buChar char="■"/>
              <a:defRPr sz="5333" b="0" i="0" u="none" strike="noStrike" cap="none">
                <a:solidFill>
                  <a:srgbClr val="000000"/>
                </a:solidFill>
                <a:latin typeface="Calistoga"/>
                <a:ea typeface="Calistoga"/>
                <a:cs typeface="Calistoga"/>
                <a:sym typeface="Calistoga"/>
              </a:defRPr>
            </a:lvl9pPr>
          </a:lstStyle>
          <a:p>
            <a:endParaRPr/>
          </a:p>
        </p:txBody>
      </p:sp>
      <p:sp>
        <p:nvSpPr>
          <p:cNvPr id="414" name="Google Shape;414;g31274ca674b_0_403"/>
          <p:cNvSpPr txBox="1">
            <a:spLocks noGrp="1"/>
          </p:cNvSpPr>
          <p:nvPr>
            <p:ph type="sldNum" idx="12"/>
          </p:nvPr>
        </p:nvSpPr>
        <p:spPr>
          <a:xfrm>
            <a:off x="11409045" y="6333135"/>
            <a:ext cx="731600" cy="5248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300"/>
              <a:buFont typeface="Arial"/>
              <a:buNone/>
              <a:defRPr sz="1733" b="1" i="0" u="none" strike="noStrike" cap="none">
                <a:solidFill>
                  <a:schemeClr val="accent6"/>
                </a:solidFill>
                <a:latin typeface="Calistoga"/>
                <a:ea typeface="Calistoga"/>
                <a:cs typeface="Calistoga"/>
                <a:sym typeface="Calistoga"/>
              </a:defRPr>
            </a:lvl1pPr>
            <a:lvl2pPr marL="0" marR="0" lvl="1" indent="0" algn="r">
              <a:lnSpc>
                <a:spcPct val="100000"/>
              </a:lnSpc>
              <a:spcBef>
                <a:spcPts val="0"/>
              </a:spcBef>
              <a:spcAft>
                <a:spcPts val="0"/>
              </a:spcAft>
              <a:buClr>
                <a:srgbClr val="000000"/>
              </a:buClr>
              <a:buSzPts val="1300"/>
              <a:buFont typeface="Arial"/>
              <a:buNone/>
              <a:defRPr sz="1733" b="1" i="0" u="none" strike="noStrike" cap="none">
                <a:solidFill>
                  <a:schemeClr val="accent6"/>
                </a:solidFill>
                <a:latin typeface="Calistoga"/>
                <a:ea typeface="Calistoga"/>
                <a:cs typeface="Calistoga"/>
                <a:sym typeface="Calistoga"/>
              </a:defRPr>
            </a:lvl2pPr>
            <a:lvl3pPr marL="0" marR="0" lvl="2" indent="0" algn="r">
              <a:lnSpc>
                <a:spcPct val="100000"/>
              </a:lnSpc>
              <a:spcBef>
                <a:spcPts val="0"/>
              </a:spcBef>
              <a:spcAft>
                <a:spcPts val="0"/>
              </a:spcAft>
              <a:buClr>
                <a:srgbClr val="000000"/>
              </a:buClr>
              <a:buSzPts val="1300"/>
              <a:buFont typeface="Arial"/>
              <a:buNone/>
              <a:defRPr sz="1733" b="1" i="0" u="none" strike="noStrike" cap="none">
                <a:solidFill>
                  <a:schemeClr val="accent6"/>
                </a:solidFill>
                <a:latin typeface="Calistoga"/>
                <a:ea typeface="Calistoga"/>
                <a:cs typeface="Calistoga"/>
                <a:sym typeface="Calistoga"/>
              </a:defRPr>
            </a:lvl3pPr>
            <a:lvl4pPr marL="0" marR="0" lvl="3" indent="0" algn="r">
              <a:lnSpc>
                <a:spcPct val="100000"/>
              </a:lnSpc>
              <a:spcBef>
                <a:spcPts val="0"/>
              </a:spcBef>
              <a:spcAft>
                <a:spcPts val="0"/>
              </a:spcAft>
              <a:buClr>
                <a:srgbClr val="000000"/>
              </a:buClr>
              <a:buSzPts val="1300"/>
              <a:buFont typeface="Arial"/>
              <a:buNone/>
              <a:defRPr sz="1733" b="1" i="0" u="none" strike="noStrike" cap="none">
                <a:solidFill>
                  <a:schemeClr val="accent6"/>
                </a:solidFill>
                <a:latin typeface="Calistoga"/>
                <a:ea typeface="Calistoga"/>
                <a:cs typeface="Calistoga"/>
                <a:sym typeface="Calistoga"/>
              </a:defRPr>
            </a:lvl4pPr>
            <a:lvl5pPr marL="0" marR="0" lvl="4" indent="0" algn="r">
              <a:lnSpc>
                <a:spcPct val="100000"/>
              </a:lnSpc>
              <a:spcBef>
                <a:spcPts val="0"/>
              </a:spcBef>
              <a:spcAft>
                <a:spcPts val="0"/>
              </a:spcAft>
              <a:buClr>
                <a:srgbClr val="000000"/>
              </a:buClr>
              <a:buSzPts val="1300"/>
              <a:buFont typeface="Arial"/>
              <a:buNone/>
              <a:defRPr sz="1733" b="1" i="0" u="none" strike="noStrike" cap="none">
                <a:solidFill>
                  <a:schemeClr val="accent6"/>
                </a:solidFill>
                <a:latin typeface="Calistoga"/>
                <a:ea typeface="Calistoga"/>
                <a:cs typeface="Calistoga"/>
                <a:sym typeface="Calistoga"/>
              </a:defRPr>
            </a:lvl5pPr>
            <a:lvl6pPr marL="0" marR="0" lvl="5" indent="0" algn="r">
              <a:lnSpc>
                <a:spcPct val="100000"/>
              </a:lnSpc>
              <a:spcBef>
                <a:spcPts val="0"/>
              </a:spcBef>
              <a:spcAft>
                <a:spcPts val="0"/>
              </a:spcAft>
              <a:buClr>
                <a:srgbClr val="000000"/>
              </a:buClr>
              <a:buSzPts val="1300"/>
              <a:buFont typeface="Arial"/>
              <a:buNone/>
              <a:defRPr sz="1733" b="1" i="0" u="none" strike="noStrike" cap="none">
                <a:solidFill>
                  <a:schemeClr val="accent6"/>
                </a:solidFill>
                <a:latin typeface="Calistoga"/>
                <a:ea typeface="Calistoga"/>
                <a:cs typeface="Calistoga"/>
                <a:sym typeface="Calistoga"/>
              </a:defRPr>
            </a:lvl6pPr>
            <a:lvl7pPr marL="0" marR="0" lvl="6" indent="0" algn="r">
              <a:lnSpc>
                <a:spcPct val="100000"/>
              </a:lnSpc>
              <a:spcBef>
                <a:spcPts val="0"/>
              </a:spcBef>
              <a:spcAft>
                <a:spcPts val="0"/>
              </a:spcAft>
              <a:buClr>
                <a:srgbClr val="000000"/>
              </a:buClr>
              <a:buSzPts val="1300"/>
              <a:buFont typeface="Arial"/>
              <a:buNone/>
              <a:defRPr sz="1733" b="1" i="0" u="none" strike="noStrike" cap="none">
                <a:solidFill>
                  <a:schemeClr val="accent6"/>
                </a:solidFill>
                <a:latin typeface="Calistoga"/>
                <a:ea typeface="Calistoga"/>
                <a:cs typeface="Calistoga"/>
                <a:sym typeface="Calistoga"/>
              </a:defRPr>
            </a:lvl7pPr>
            <a:lvl8pPr marL="0" marR="0" lvl="7" indent="0" algn="r">
              <a:lnSpc>
                <a:spcPct val="100000"/>
              </a:lnSpc>
              <a:spcBef>
                <a:spcPts val="0"/>
              </a:spcBef>
              <a:spcAft>
                <a:spcPts val="0"/>
              </a:spcAft>
              <a:buClr>
                <a:srgbClr val="000000"/>
              </a:buClr>
              <a:buSzPts val="1300"/>
              <a:buFont typeface="Arial"/>
              <a:buNone/>
              <a:defRPr sz="1733" b="1" i="0" u="none" strike="noStrike" cap="none">
                <a:solidFill>
                  <a:schemeClr val="accent6"/>
                </a:solidFill>
                <a:latin typeface="Calistoga"/>
                <a:ea typeface="Calistoga"/>
                <a:cs typeface="Calistoga"/>
                <a:sym typeface="Calistoga"/>
              </a:defRPr>
            </a:lvl8pPr>
            <a:lvl9pPr marL="0" marR="0" lvl="8" indent="0" algn="r">
              <a:lnSpc>
                <a:spcPct val="100000"/>
              </a:lnSpc>
              <a:spcBef>
                <a:spcPts val="0"/>
              </a:spcBef>
              <a:spcAft>
                <a:spcPts val="0"/>
              </a:spcAft>
              <a:buClr>
                <a:srgbClr val="000000"/>
              </a:buClr>
              <a:buSzPts val="1300"/>
              <a:buFont typeface="Arial"/>
              <a:buNone/>
              <a:defRPr sz="1733" b="1" i="0" u="none" strike="noStrike" cap="none">
                <a:solidFill>
                  <a:schemeClr val="accent6"/>
                </a:solidFill>
                <a:latin typeface="Calistoga"/>
                <a:ea typeface="Calistoga"/>
                <a:cs typeface="Calistoga"/>
                <a:sym typeface="Calistoga"/>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3186334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lt2"/>
        </a:solidFill>
        <a:effectLst/>
      </p:bgPr>
    </p:bg>
    <p:spTree>
      <p:nvGrpSpPr>
        <p:cNvPr id="1" name="Shape 415"/>
        <p:cNvGrpSpPr/>
        <p:nvPr/>
      </p:nvGrpSpPr>
      <p:grpSpPr>
        <a:xfrm>
          <a:off x="0" y="0"/>
          <a:ext cx="0" cy="0"/>
          <a:chOff x="0" y="0"/>
          <a:chExt cx="0" cy="0"/>
        </a:xfrm>
      </p:grpSpPr>
      <p:sp>
        <p:nvSpPr>
          <p:cNvPr id="416" name="Google Shape;416;g31274ca674b_0_408"/>
          <p:cNvSpPr txBox="1">
            <a:spLocks noGrp="1"/>
          </p:cNvSpPr>
          <p:nvPr>
            <p:ph type="title"/>
          </p:nvPr>
        </p:nvSpPr>
        <p:spPr>
          <a:xfrm>
            <a:off x="840000" y="768000"/>
            <a:ext cx="9120000" cy="63360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rgbClr val="EB91B9"/>
              </a:buClr>
              <a:buSzPts val="2800"/>
              <a:buFont typeface="Calistoga"/>
              <a:buChar char="●"/>
              <a:defRPr sz="3733" b="0" i="0" u="none" strike="noStrike" cap="none">
                <a:solidFill>
                  <a:srgbClr val="EB91B9"/>
                </a:solidFill>
                <a:latin typeface="Calistoga"/>
                <a:ea typeface="Calistoga"/>
                <a:cs typeface="Calistoga"/>
                <a:sym typeface="Calistoga"/>
              </a:defRPr>
            </a:lvl1pPr>
            <a:lvl2pPr marR="0" lvl="1"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9pPr>
          </a:lstStyle>
          <a:p>
            <a:endParaRPr/>
          </a:p>
        </p:txBody>
      </p:sp>
      <p:sp>
        <p:nvSpPr>
          <p:cNvPr id="417" name="Google Shape;417;g31274ca674b_0_408"/>
          <p:cNvSpPr txBox="1">
            <a:spLocks noGrp="1"/>
          </p:cNvSpPr>
          <p:nvPr>
            <p:ph type="sldNum" idx="12"/>
          </p:nvPr>
        </p:nvSpPr>
        <p:spPr>
          <a:xfrm>
            <a:off x="11222611" y="61753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9pPr>
          </a:lstStyle>
          <a:p>
            <a:fld id="{00000000-1234-1234-1234-123412341234}" type="slidenum">
              <a:rPr lang="en-GB" smtClean="0"/>
              <a:pPr/>
              <a:t>‹#›</a:t>
            </a:fld>
            <a:endParaRPr lang="en-GB"/>
          </a:p>
        </p:txBody>
      </p:sp>
      <p:sp>
        <p:nvSpPr>
          <p:cNvPr id="418" name="Google Shape;418;g31274ca674b_0_408"/>
          <p:cNvSpPr txBox="1">
            <a:spLocks noGrp="1"/>
          </p:cNvSpPr>
          <p:nvPr>
            <p:ph type="body" idx="1"/>
          </p:nvPr>
        </p:nvSpPr>
        <p:spPr>
          <a:xfrm>
            <a:off x="840000" y="1680000"/>
            <a:ext cx="9120000" cy="4338000"/>
          </a:xfrm>
          <a:prstGeom prst="rect">
            <a:avLst/>
          </a:prstGeom>
          <a:noFill/>
          <a:ln>
            <a:noFill/>
          </a:ln>
        </p:spPr>
        <p:txBody>
          <a:bodyPr spcFirstLastPara="1" wrap="square" lIns="0" tIns="0" rIns="0" bIns="0" anchor="t" anchorCtr="0">
            <a:noAutofit/>
          </a:bodyPr>
          <a:lstStyle>
            <a:lvl1pPr marL="609585" marR="0" lvl="0" indent="-406390" algn="l">
              <a:lnSpc>
                <a:spcPct val="100000"/>
              </a:lnSpc>
              <a:spcBef>
                <a:spcPts val="0"/>
              </a:spcBef>
              <a:spcAft>
                <a:spcPts val="0"/>
              </a:spcAft>
              <a:buClr>
                <a:srgbClr val="FFFFFF"/>
              </a:buClr>
              <a:buSzPts val="1200"/>
              <a:buFont typeface="Montserrat"/>
              <a:buChar char="●"/>
              <a:defRPr sz="1600" b="0" i="0" u="none" strike="noStrike" cap="none">
                <a:solidFill>
                  <a:srgbClr val="FFFFFF"/>
                </a:solidFill>
                <a:latin typeface="Montserrat"/>
                <a:ea typeface="Montserrat"/>
                <a:cs typeface="Montserrat"/>
                <a:sym typeface="Montserrat"/>
              </a:defRPr>
            </a:lvl1pPr>
            <a:lvl2pPr marL="1219170" marR="0" lvl="1" indent="-406390" algn="l">
              <a:lnSpc>
                <a:spcPct val="100000"/>
              </a:lnSpc>
              <a:spcBef>
                <a:spcPts val="0"/>
              </a:spcBef>
              <a:spcAft>
                <a:spcPts val="0"/>
              </a:spcAft>
              <a:buClr>
                <a:srgbClr val="FFFFFF"/>
              </a:buClr>
              <a:buSzPts val="1200"/>
              <a:buFont typeface="Montserrat"/>
              <a:buChar char="○"/>
              <a:defRPr sz="1600" b="0" i="0" u="none" strike="noStrike" cap="none">
                <a:solidFill>
                  <a:srgbClr val="FFFFFF"/>
                </a:solidFill>
                <a:latin typeface="Montserrat"/>
                <a:ea typeface="Montserrat"/>
                <a:cs typeface="Montserrat"/>
                <a:sym typeface="Montserrat"/>
              </a:defRPr>
            </a:lvl2pPr>
            <a:lvl3pPr marL="1828754" marR="0" lvl="2" indent="-406390" algn="l">
              <a:lnSpc>
                <a:spcPct val="100000"/>
              </a:lnSpc>
              <a:spcBef>
                <a:spcPts val="0"/>
              </a:spcBef>
              <a:spcAft>
                <a:spcPts val="0"/>
              </a:spcAft>
              <a:buClr>
                <a:srgbClr val="FFFFFF"/>
              </a:buClr>
              <a:buSzPts val="1200"/>
              <a:buFont typeface="Montserrat"/>
              <a:buChar char="■"/>
              <a:defRPr sz="1600" b="0" i="0" u="none" strike="noStrike" cap="none">
                <a:solidFill>
                  <a:srgbClr val="FFFFFF"/>
                </a:solidFill>
                <a:latin typeface="Montserrat"/>
                <a:ea typeface="Montserrat"/>
                <a:cs typeface="Montserrat"/>
                <a:sym typeface="Montserrat"/>
              </a:defRPr>
            </a:lvl3pPr>
            <a:lvl4pPr marL="2438339" marR="0" lvl="3" indent="-406390" algn="l">
              <a:lnSpc>
                <a:spcPct val="100000"/>
              </a:lnSpc>
              <a:spcBef>
                <a:spcPts val="0"/>
              </a:spcBef>
              <a:spcAft>
                <a:spcPts val="0"/>
              </a:spcAft>
              <a:buClr>
                <a:srgbClr val="FFFFFF"/>
              </a:buClr>
              <a:buSzPts val="1200"/>
              <a:buFont typeface="Montserrat"/>
              <a:buChar char="●"/>
              <a:defRPr sz="1600" b="0" i="0" u="none" strike="noStrike" cap="none">
                <a:solidFill>
                  <a:srgbClr val="FFFFFF"/>
                </a:solidFill>
                <a:latin typeface="Montserrat"/>
                <a:ea typeface="Montserrat"/>
                <a:cs typeface="Montserrat"/>
                <a:sym typeface="Montserrat"/>
              </a:defRPr>
            </a:lvl4pPr>
            <a:lvl5pPr marL="3047924" marR="0" lvl="4" indent="-406390" algn="l">
              <a:lnSpc>
                <a:spcPct val="100000"/>
              </a:lnSpc>
              <a:spcBef>
                <a:spcPts val="0"/>
              </a:spcBef>
              <a:spcAft>
                <a:spcPts val="0"/>
              </a:spcAft>
              <a:buClr>
                <a:srgbClr val="FFFFFF"/>
              </a:buClr>
              <a:buSzPts val="1200"/>
              <a:buFont typeface="Montserrat"/>
              <a:buChar char="○"/>
              <a:defRPr sz="1600" b="0" i="0" u="none" strike="noStrike" cap="none">
                <a:solidFill>
                  <a:srgbClr val="FFFFFF"/>
                </a:solidFill>
                <a:latin typeface="Montserrat"/>
                <a:ea typeface="Montserrat"/>
                <a:cs typeface="Montserrat"/>
                <a:sym typeface="Montserrat"/>
              </a:defRPr>
            </a:lvl5pPr>
            <a:lvl6pPr marL="3657509" marR="0" lvl="5" indent="-406390" algn="l">
              <a:lnSpc>
                <a:spcPct val="100000"/>
              </a:lnSpc>
              <a:spcBef>
                <a:spcPts val="0"/>
              </a:spcBef>
              <a:spcAft>
                <a:spcPts val="0"/>
              </a:spcAft>
              <a:buClr>
                <a:srgbClr val="FFFFFF"/>
              </a:buClr>
              <a:buSzPts val="1200"/>
              <a:buFont typeface="Montserrat"/>
              <a:buChar char="■"/>
              <a:defRPr sz="1600" b="0" i="0" u="none" strike="noStrike" cap="none">
                <a:solidFill>
                  <a:srgbClr val="FFFFFF"/>
                </a:solidFill>
                <a:latin typeface="Montserrat"/>
                <a:ea typeface="Montserrat"/>
                <a:cs typeface="Montserrat"/>
                <a:sym typeface="Montserrat"/>
              </a:defRPr>
            </a:lvl6pPr>
            <a:lvl7pPr marL="4267093" marR="0" lvl="6" indent="-406390" algn="l">
              <a:lnSpc>
                <a:spcPct val="100000"/>
              </a:lnSpc>
              <a:spcBef>
                <a:spcPts val="0"/>
              </a:spcBef>
              <a:spcAft>
                <a:spcPts val="0"/>
              </a:spcAft>
              <a:buClr>
                <a:srgbClr val="FFFFFF"/>
              </a:buClr>
              <a:buSzPts val="1200"/>
              <a:buFont typeface="Montserrat"/>
              <a:buChar char="●"/>
              <a:defRPr sz="1600" b="0" i="0" u="none" strike="noStrike" cap="none">
                <a:solidFill>
                  <a:srgbClr val="FFFFFF"/>
                </a:solidFill>
                <a:latin typeface="Montserrat"/>
                <a:ea typeface="Montserrat"/>
                <a:cs typeface="Montserrat"/>
                <a:sym typeface="Montserrat"/>
              </a:defRPr>
            </a:lvl7pPr>
            <a:lvl8pPr marL="4876678" marR="0" lvl="7" indent="-406390" algn="l">
              <a:lnSpc>
                <a:spcPct val="100000"/>
              </a:lnSpc>
              <a:spcBef>
                <a:spcPts val="0"/>
              </a:spcBef>
              <a:spcAft>
                <a:spcPts val="0"/>
              </a:spcAft>
              <a:buClr>
                <a:srgbClr val="FFFFFF"/>
              </a:buClr>
              <a:buSzPts val="1200"/>
              <a:buFont typeface="Montserrat"/>
              <a:buChar char="○"/>
              <a:defRPr sz="1600" b="0" i="0" u="none" strike="noStrike" cap="none">
                <a:solidFill>
                  <a:srgbClr val="FFFFFF"/>
                </a:solidFill>
                <a:latin typeface="Montserrat"/>
                <a:ea typeface="Montserrat"/>
                <a:cs typeface="Montserrat"/>
                <a:sym typeface="Montserrat"/>
              </a:defRPr>
            </a:lvl8pPr>
            <a:lvl9pPr marL="5486263" marR="0" lvl="8" indent="-406390" algn="l">
              <a:lnSpc>
                <a:spcPct val="100000"/>
              </a:lnSpc>
              <a:spcBef>
                <a:spcPts val="0"/>
              </a:spcBef>
              <a:spcAft>
                <a:spcPts val="0"/>
              </a:spcAft>
              <a:buClr>
                <a:srgbClr val="FFFFFF"/>
              </a:buClr>
              <a:buSzPts val="1200"/>
              <a:buFont typeface="Montserrat"/>
              <a:buChar char="■"/>
              <a:defRPr sz="1600" b="0" i="0" u="none" strike="noStrike" cap="none">
                <a:solidFill>
                  <a:srgbClr val="FFFFFF"/>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23466726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Main point" type="tx">
  <p:cSld name="Main point">
    <p:bg>
      <p:bgPr>
        <a:solidFill>
          <a:schemeClr val="lt2"/>
        </a:solidFill>
        <a:effectLst/>
      </p:bgPr>
    </p:bg>
    <p:spTree>
      <p:nvGrpSpPr>
        <p:cNvPr id="1" name="Shape 419"/>
        <p:cNvGrpSpPr/>
        <p:nvPr/>
      </p:nvGrpSpPr>
      <p:grpSpPr>
        <a:xfrm>
          <a:off x="0" y="0"/>
          <a:ext cx="0" cy="0"/>
          <a:chOff x="0" y="0"/>
          <a:chExt cx="0" cy="0"/>
        </a:xfrm>
      </p:grpSpPr>
      <p:sp>
        <p:nvSpPr>
          <p:cNvPr id="420" name="Google Shape;420;g31274ca674b_0_412"/>
          <p:cNvSpPr txBox="1">
            <a:spLocks noGrp="1"/>
          </p:cNvSpPr>
          <p:nvPr>
            <p:ph type="title"/>
          </p:nvPr>
        </p:nvSpPr>
        <p:spPr>
          <a:xfrm>
            <a:off x="840000" y="3047200"/>
            <a:ext cx="10512000" cy="7636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accent4"/>
              </a:buClr>
              <a:buSzPts val="4000"/>
              <a:buFont typeface="Calistoga"/>
              <a:buChar char="●"/>
              <a:defRPr sz="5333" b="0" i="0" u="none" strike="noStrike" cap="none">
                <a:solidFill>
                  <a:schemeClr val="accent4"/>
                </a:solidFill>
                <a:latin typeface="Calistoga"/>
                <a:ea typeface="Calistoga"/>
                <a:cs typeface="Calistoga"/>
                <a:sym typeface="Calistoga"/>
              </a:defRPr>
            </a:lvl1pPr>
            <a:lvl2pPr marR="0" lvl="1"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9pPr>
          </a:lstStyle>
          <a:p>
            <a:endParaRPr/>
          </a:p>
        </p:txBody>
      </p:sp>
      <p:sp>
        <p:nvSpPr>
          <p:cNvPr id="421" name="Google Shape;421;g31274ca674b_0_412"/>
          <p:cNvSpPr txBox="1">
            <a:spLocks noGrp="1"/>
          </p:cNvSpPr>
          <p:nvPr>
            <p:ph type="sldNum" idx="12"/>
          </p:nvPr>
        </p:nvSpPr>
        <p:spPr>
          <a:xfrm>
            <a:off x="11222611" y="61753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1" i="0" u="none" strike="noStrike" cap="none">
                <a:solidFill>
                  <a:srgbClr val="FFFFFF"/>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000"/>
              <a:buFont typeface="Arial"/>
              <a:buNone/>
              <a:defRPr sz="1333" b="1" i="0" u="none" strike="noStrike" cap="none">
                <a:solidFill>
                  <a:srgbClr val="FFFFFF"/>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000"/>
              <a:buFont typeface="Arial"/>
              <a:buNone/>
              <a:defRPr sz="1333" b="1" i="0" u="none" strike="noStrike" cap="none">
                <a:solidFill>
                  <a:srgbClr val="FFFFFF"/>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000"/>
              <a:buFont typeface="Arial"/>
              <a:buNone/>
              <a:defRPr sz="1333" b="1" i="0" u="none" strike="noStrike" cap="none">
                <a:solidFill>
                  <a:srgbClr val="FFFFFF"/>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000"/>
              <a:buFont typeface="Arial"/>
              <a:buNone/>
              <a:defRPr sz="1333" b="1" i="0" u="none" strike="noStrike" cap="none">
                <a:solidFill>
                  <a:srgbClr val="FFFFFF"/>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000"/>
              <a:buFont typeface="Arial"/>
              <a:buNone/>
              <a:defRPr sz="1333" b="1" i="0" u="none" strike="noStrike" cap="none">
                <a:solidFill>
                  <a:srgbClr val="FFFFFF"/>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000"/>
              <a:buFont typeface="Arial"/>
              <a:buNone/>
              <a:defRPr sz="1333" b="1" i="0" u="none" strike="noStrike" cap="none">
                <a:solidFill>
                  <a:srgbClr val="FFFFFF"/>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000"/>
              <a:buFont typeface="Arial"/>
              <a:buNone/>
              <a:defRPr sz="1333" b="1" i="0" u="none" strike="noStrike" cap="none">
                <a:solidFill>
                  <a:srgbClr val="FFFFFF"/>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000"/>
              <a:buFont typeface="Arial"/>
              <a:buNone/>
              <a:defRPr sz="1333" b="1" i="0" u="none" strike="noStrike" cap="none">
                <a:solidFill>
                  <a:srgbClr val="FFFFFF"/>
                </a:solidFill>
                <a:latin typeface="Montserrat"/>
                <a:ea typeface="Montserrat"/>
                <a:cs typeface="Montserrat"/>
                <a:sym typeface="Montserrat"/>
              </a:defRPr>
            </a:lvl9pPr>
          </a:lstStyle>
          <a:p>
            <a:fld id="{00000000-1234-1234-1234-123412341234}" type="slidenum">
              <a:rPr lang="en-GB" smtClean="0"/>
              <a:pPr/>
              <a:t>‹#›</a:t>
            </a:fld>
            <a:endParaRPr lang="en-GB"/>
          </a:p>
        </p:txBody>
      </p:sp>
      <p:sp>
        <p:nvSpPr>
          <p:cNvPr id="422" name="Google Shape;422;g31274ca674b_0_412"/>
          <p:cNvSpPr txBox="1">
            <a:spLocks noGrp="1"/>
          </p:cNvSpPr>
          <p:nvPr>
            <p:ph type="subTitle" idx="1"/>
          </p:nvPr>
        </p:nvSpPr>
        <p:spPr>
          <a:xfrm>
            <a:off x="3399200" y="792000"/>
            <a:ext cx="5393600" cy="246221"/>
          </a:xfrm>
          <a:prstGeom prst="rect">
            <a:avLst/>
          </a:prstGeom>
          <a:noFill/>
          <a:ln>
            <a:noFill/>
          </a:ln>
        </p:spPr>
        <p:txBody>
          <a:bodyPr spcFirstLastPara="1" wrap="square" lIns="0" tIns="0" rIns="0" bIns="0" anchor="t" anchorCtr="0">
            <a:spAutoFit/>
          </a:bodyPr>
          <a:lstStyle>
            <a:lvl1pPr marR="0" lvl="0" algn="ctr">
              <a:lnSpc>
                <a:spcPct val="100000"/>
              </a:lnSpc>
              <a:spcBef>
                <a:spcPts val="0"/>
              </a:spcBef>
              <a:spcAft>
                <a:spcPts val="0"/>
              </a:spcAft>
              <a:buClr>
                <a:srgbClr val="FFFFFF"/>
              </a:buClr>
              <a:buSzPts val="1200"/>
              <a:buFont typeface="Montserrat"/>
              <a:buNone/>
              <a:defRPr sz="1600" b="1" i="0" u="none" strike="noStrike" cap="none">
                <a:solidFill>
                  <a:srgbClr val="FFFFFF"/>
                </a:solidFill>
                <a:latin typeface="Montserrat"/>
                <a:ea typeface="Montserrat"/>
                <a:cs typeface="Montserrat"/>
                <a:sym typeface="Montserrat"/>
              </a:defRPr>
            </a:lvl1pPr>
            <a:lvl2pPr marR="0" lvl="1" algn="ctr">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2pPr>
            <a:lvl3pPr marR="0" lvl="2" algn="ctr">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3pPr>
            <a:lvl4pPr marR="0" lvl="3" algn="ctr">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4pPr>
            <a:lvl5pPr marR="0" lvl="4" algn="ctr">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5pPr>
            <a:lvl6pPr marR="0" lvl="5" algn="ctr">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6pPr>
            <a:lvl7pPr marR="0" lvl="6" algn="ctr">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7pPr>
            <a:lvl8pPr marR="0" lvl="7" algn="ctr">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8pPr>
            <a:lvl9pPr marR="0" lvl="8" algn="ctr">
              <a:lnSpc>
                <a:spcPct val="100000"/>
              </a:lnSpc>
              <a:spcBef>
                <a:spcPts val="0"/>
              </a:spcBef>
              <a:spcAft>
                <a:spcPts val="0"/>
              </a:spcAft>
              <a:buClr>
                <a:srgbClr val="000000"/>
              </a:buClr>
              <a:buSzPts val="2100"/>
              <a:buFont typeface="Arial"/>
              <a:buNone/>
              <a:defRPr sz="2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2270305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One-column text (bullets) 6">
  <p:cSld name="One-column text (bullets) 6">
    <p:bg>
      <p:bgPr>
        <a:solidFill>
          <a:schemeClr val="lt2"/>
        </a:solidFill>
        <a:effectLst/>
      </p:bgPr>
    </p:bg>
    <p:spTree>
      <p:nvGrpSpPr>
        <p:cNvPr id="1" name="Shape 427"/>
        <p:cNvGrpSpPr/>
        <p:nvPr/>
      </p:nvGrpSpPr>
      <p:grpSpPr>
        <a:xfrm>
          <a:off x="0" y="0"/>
          <a:ext cx="0" cy="0"/>
          <a:chOff x="0" y="0"/>
          <a:chExt cx="0" cy="0"/>
        </a:xfrm>
      </p:grpSpPr>
      <p:sp>
        <p:nvSpPr>
          <p:cNvPr id="428" name="Google Shape;428;g31274ca674b_0_420"/>
          <p:cNvSpPr txBox="1">
            <a:spLocks noGrp="1"/>
          </p:cNvSpPr>
          <p:nvPr>
            <p:ph type="sldNum" idx="12"/>
          </p:nvPr>
        </p:nvSpPr>
        <p:spPr>
          <a:xfrm>
            <a:off x="11222611" y="61753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9pPr>
          </a:lstStyle>
          <a:p>
            <a:fld id="{00000000-1234-1234-1234-123412341234}" type="slidenum">
              <a:rPr lang="en-GB" smtClean="0"/>
              <a:pPr/>
              <a:t>‹#›</a:t>
            </a:fld>
            <a:endParaRPr lang="en-GB"/>
          </a:p>
        </p:txBody>
      </p:sp>
      <p:sp>
        <p:nvSpPr>
          <p:cNvPr id="429" name="Google Shape;429;g31274ca674b_0_420"/>
          <p:cNvSpPr txBox="1">
            <a:spLocks noGrp="1"/>
          </p:cNvSpPr>
          <p:nvPr>
            <p:ph type="title"/>
          </p:nvPr>
        </p:nvSpPr>
        <p:spPr>
          <a:xfrm>
            <a:off x="840000" y="768000"/>
            <a:ext cx="9120000" cy="63360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rgbClr val="EB91B9"/>
              </a:buClr>
              <a:buSzPts val="2800"/>
              <a:buFont typeface="Calistoga"/>
              <a:buChar char="●"/>
              <a:defRPr sz="3733" b="0" i="0" u="none" strike="noStrike" cap="none">
                <a:solidFill>
                  <a:srgbClr val="EB91B9"/>
                </a:solidFill>
                <a:latin typeface="Calistoga"/>
                <a:ea typeface="Calistoga"/>
                <a:cs typeface="Calistoga"/>
                <a:sym typeface="Calistoga"/>
              </a:defRPr>
            </a:lvl1pPr>
            <a:lvl2pPr marR="0" lvl="1"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2400"/>
              <a:buFont typeface="Arial"/>
              <a:buChar char="■"/>
              <a:defRPr sz="3200" b="0" i="0" u="none" strike="noStrike" cap="none">
                <a:solidFill>
                  <a:srgbClr val="000000"/>
                </a:solidFill>
                <a:latin typeface="Arial"/>
                <a:ea typeface="Arial"/>
                <a:cs typeface="Arial"/>
                <a:sym typeface="Arial"/>
              </a:defRPr>
            </a:lvl9pPr>
          </a:lstStyle>
          <a:p>
            <a:endParaRPr/>
          </a:p>
        </p:txBody>
      </p:sp>
      <p:sp>
        <p:nvSpPr>
          <p:cNvPr id="430" name="Google Shape;430;g31274ca674b_0_420"/>
          <p:cNvSpPr txBox="1">
            <a:spLocks noGrp="1"/>
          </p:cNvSpPr>
          <p:nvPr>
            <p:ph type="body" idx="1"/>
          </p:nvPr>
        </p:nvSpPr>
        <p:spPr>
          <a:xfrm>
            <a:off x="840000" y="1680000"/>
            <a:ext cx="9120000" cy="4338000"/>
          </a:xfrm>
          <a:prstGeom prst="rect">
            <a:avLst/>
          </a:prstGeom>
          <a:noFill/>
          <a:ln>
            <a:noFill/>
          </a:ln>
        </p:spPr>
        <p:txBody>
          <a:bodyPr spcFirstLastPara="1" wrap="square" lIns="0" tIns="0" rIns="0" bIns="0" anchor="t" anchorCtr="0">
            <a:noAutofit/>
          </a:bodyPr>
          <a:lstStyle>
            <a:lvl1pPr marL="609585" marR="0" lvl="0" indent="-423323" algn="l">
              <a:lnSpc>
                <a:spcPct val="100000"/>
              </a:lnSpc>
              <a:spcBef>
                <a:spcPts val="0"/>
              </a:spcBef>
              <a:spcAft>
                <a:spcPts val="0"/>
              </a:spcAft>
              <a:buClr>
                <a:srgbClr val="FFFFFF"/>
              </a:buClr>
              <a:buSzPts val="1400"/>
              <a:buFont typeface="Montserrat"/>
              <a:buChar char="●"/>
              <a:defRPr sz="1867" b="0" i="0" u="none" strike="noStrike" cap="none">
                <a:solidFill>
                  <a:srgbClr val="FFFFFF"/>
                </a:solidFill>
                <a:latin typeface="Montserrat"/>
                <a:ea typeface="Montserrat"/>
                <a:cs typeface="Montserrat"/>
                <a:sym typeface="Montserrat"/>
              </a:defRPr>
            </a:lvl1pPr>
            <a:lvl2pPr marL="1219170" marR="0" lvl="1" indent="-423323" algn="l">
              <a:lnSpc>
                <a:spcPct val="100000"/>
              </a:lnSpc>
              <a:spcBef>
                <a:spcPts val="1333"/>
              </a:spcBef>
              <a:spcAft>
                <a:spcPts val="0"/>
              </a:spcAft>
              <a:buClr>
                <a:srgbClr val="FFFFFF"/>
              </a:buClr>
              <a:buSzPts val="1400"/>
              <a:buFont typeface="Montserrat"/>
              <a:buChar char="○"/>
              <a:defRPr sz="1867" b="0" i="0" u="none" strike="noStrike" cap="none">
                <a:solidFill>
                  <a:srgbClr val="FFFFFF"/>
                </a:solidFill>
                <a:latin typeface="Montserrat"/>
                <a:ea typeface="Montserrat"/>
                <a:cs typeface="Montserrat"/>
                <a:sym typeface="Montserrat"/>
              </a:defRPr>
            </a:lvl2pPr>
            <a:lvl3pPr marL="1828754" marR="0" lvl="2" indent="-423323" algn="l">
              <a:lnSpc>
                <a:spcPct val="100000"/>
              </a:lnSpc>
              <a:spcBef>
                <a:spcPts val="1333"/>
              </a:spcBef>
              <a:spcAft>
                <a:spcPts val="0"/>
              </a:spcAft>
              <a:buClr>
                <a:srgbClr val="FFFFFF"/>
              </a:buClr>
              <a:buSzPts val="1400"/>
              <a:buFont typeface="Montserrat"/>
              <a:buChar char="■"/>
              <a:defRPr sz="1867" b="0" i="0" u="none" strike="noStrike" cap="none">
                <a:solidFill>
                  <a:srgbClr val="FFFFFF"/>
                </a:solidFill>
                <a:latin typeface="Montserrat"/>
                <a:ea typeface="Montserrat"/>
                <a:cs typeface="Montserrat"/>
                <a:sym typeface="Montserrat"/>
              </a:defRPr>
            </a:lvl3pPr>
            <a:lvl4pPr marL="2438339" marR="0" lvl="3" indent="-423323" algn="l">
              <a:lnSpc>
                <a:spcPct val="100000"/>
              </a:lnSpc>
              <a:spcBef>
                <a:spcPts val="1333"/>
              </a:spcBef>
              <a:spcAft>
                <a:spcPts val="0"/>
              </a:spcAft>
              <a:buClr>
                <a:srgbClr val="FFFFFF"/>
              </a:buClr>
              <a:buSzPts val="1400"/>
              <a:buFont typeface="Montserrat"/>
              <a:buChar char="●"/>
              <a:defRPr sz="1867" b="0" i="0" u="none" strike="noStrike" cap="none">
                <a:solidFill>
                  <a:srgbClr val="FFFFFF"/>
                </a:solidFill>
                <a:latin typeface="Montserrat"/>
                <a:ea typeface="Montserrat"/>
                <a:cs typeface="Montserrat"/>
                <a:sym typeface="Montserrat"/>
              </a:defRPr>
            </a:lvl4pPr>
            <a:lvl5pPr marL="3047924" marR="0" lvl="4" indent="-423323" algn="l">
              <a:lnSpc>
                <a:spcPct val="100000"/>
              </a:lnSpc>
              <a:spcBef>
                <a:spcPts val="1333"/>
              </a:spcBef>
              <a:spcAft>
                <a:spcPts val="0"/>
              </a:spcAft>
              <a:buClr>
                <a:srgbClr val="FFFFFF"/>
              </a:buClr>
              <a:buSzPts val="1400"/>
              <a:buFont typeface="Montserrat"/>
              <a:buChar char="○"/>
              <a:defRPr sz="1867" b="0" i="0" u="none" strike="noStrike" cap="none">
                <a:solidFill>
                  <a:srgbClr val="FFFFFF"/>
                </a:solidFill>
                <a:latin typeface="Montserrat"/>
                <a:ea typeface="Montserrat"/>
                <a:cs typeface="Montserrat"/>
                <a:sym typeface="Montserrat"/>
              </a:defRPr>
            </a:lvl5pPr>
            <a:lvl6pPr marL="3657509" marR="0" lvl="5" indent="-423323" algn="l">
              <a:lnSpc>
                <a:spcPct val="100000"/>
              </a:lnSpc>
              <a:spcBef>
                <a:spcPts val="1333"/>
              </a:spcBef>
              <a:spcAft>
                <a:spcPts val="0"/>
              </a:spcAft>
              <a:buClr>
                <a:srgbClr val="FFFFFF"/>
              </a:buClr>
              <a:buSzPts val="1400"/>
              <a:buFont typeface="Montserrat"/>
              <a:buChar char="■"/>
              <a:defRPr sz="1867" b="0" i="0" u="none" strike="noStrike" cap="none">
                <a:solidFill>
                  <a:srgbClr val="FFFFFF"/>
                </a:solidFill>
                <a:latin typeface="Montserrat"/>
                <a:ea typeface="Montserrat"/>
                <a:cs typeface="Montserrat"/>
                <a:sym typeface="Montserrat"/>
              </a:defRPr>
            </a:lvl6pPr>
            <a:lvl7pPr marL="4267093" marR="0" lvl="6" indent="-423323" algn="l">
              <a:lnSpc>
                <a:spcPct val="100000"/>
              </a:lnSpc>
              <a:spcBef>
                <a:spcPts val="1333"/>
              </a:spcBef>
              <a:spcAft>
                <a:spcPts val="0"/>
              </a:spcAft>
              <a:buClr>
                <a:srgbClr val="FFFFFF"/>
              </a:buClr>
              <a:buSzPts val="1400"/>
              <a:buFont typeface="Montserrat"/>
              <a:buChar char="●"/>
              <a:defRPr sz="1867" b="0" i="0" u="none" strike="noStrike" cap="none">
                <a:solidFill>
                  <a:srgbClr val="FFFFFF"/>
                </a:solidFill>
                <a:latin typeface="Montserrat"/>
                <a:ea typeface="Montserrat"/>
                <a:cs typeface="Montserrat"/>
                <a:sym typeface="Montserrat"/>
              </a:defRPr>
            </a:lvl7pPr>
            <a:lvl8pPr marL="4876678" marR="0" lvl="7" indent="-423323" algn="l">
              <a:lnSpc>
                <a:spcPct val="100000"/>
              </a:lnSpc>
              <a:spcBef>
                <a:spcPts val="1333"/>
              </a:spcBef>
              <a:spcAft>
                <a:spcPts val="0"/>
              </a:spcAft>
              <a:buClr>
                <a:srgbClr val="FFFFFF"/>
              </a:buClr>
              <a:buSzPts val="1400"/>
              <a:buFont typeface="Montserrat"/>
              <a:buChar char="○"/>
              <a:defRPr sz="1867" b="0" i="0" u="none" strike="noStrike" cap="none">
                <a:solidFill>
                  <a:srgbClr val="FFFFFF"/>
                </a:solidFill>
                <a:latin typeface="Montserrat"/>
                <a:ea typeface="Montserrat"/>
                <a:cs typeface="Montserrat"/>
                <a:sym typeface="Montserrat"/>
              </a:defRPr>
            </a:lvl8pPr>
            <a:lvl9pPr marL="5486263" marR="0" lvl="8" indent="-423323" algn="l">
              <a:lnSpc>
                <a:spcPct val="100000"/>
              </a:lnSpc>
              <a:spcBef>
                <a:spcPts val="1333"/>
              </a:spcBef>
              <a:spcAft>
                <a:spcPts val="1333"/>
              </a:spcAft>
              <a:buClr>
                <a:srgbClr val="FFFFFF"/>
              </a:buClr>
              <a:buSzPts val="1400"/>
              <a:buFont typeface="Montserrat"/>
              <a:buChar char="■"/>
              <a:defRPr sz="1867" b="0" i="0" u="none" strike="noStrike" cap="none">
                <a:solidFill>
                  <a:srgbClr val="FFFFFF"/>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15688831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hort content">
  <p:cSld name="Short content">
    <p:spTree>
      <p:nvGrpSpPr>
        <p:cNvPr id="1" name="Shape 431"/>
        <p:cNvGrpSpPr/>
        <p:nvPr/>
      </p:nvGrpSpPr>
      <p:grpSpPr>
        <a:xfrm>
          <a:off x="0" y="0"/>
          <a:ext cx="0" cy="0"/>
          <a:chOff x="0" y="0"/>
          <a:chExt cx="0" cy="0"/>
        </a:xfrm>
      </p:grpSpPr>
      <p:sp>
        <p:nvSpPr>
          <p:cNvPr id="432" name="Google Shape;432;g31274ca674b_0_42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9pPr>
          </a:lstStyle>
          <a:p>
            <a:fld id="{00000000-1234-1234-1234-123412341234}" type="slidenum">
              <a:rPr lang="en-GB" smtClean="0"/>
              <a:pPr/>
              <a:t>‹#›</a:t>
            </a:fld>
            <a:endParaRPr lang="en-GB"/>
          </a:p>
        </p:txBody>
      </p:sp>
      <p:sp>
        <p:nvSpPr>
          <p:cNvPr id="433" name="Google Shape;433;g31274ca674b_0_424"/>
          <p:cNvSpPr txBox="1">
            <a:spLocks noGrp="1"/>
          </p:cNvSpPr>
          <p:nvPr>
            <p:ph type="title"/>
          </p:nvPr>
        </p:nvSpPr>
        <p:spPr>
          <a:xfrm>
            <a:off x="720400" y="593367"/>
            <a:ext cx="11360800" cy="7636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000000"/>
              </a:buClr>
              <a:buSzPts val="4400"/>
              <a:buFont typeface="Arial"/>
              <a:buChar char="●"/>
              <a:defRPr sz="5867"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Char char="■"/>
              <a:defRPr sz="1867"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2187440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434"/>
        <p:cNvGrpSpPr/>
        <p:nvPr/>
      </p:nvGrpSpPr>
      <p:grpSpPr>
        <a:xfrm>
          <a:off x="0" y="0"/>
          <a:ext cx="0" cy="0"/>
          <a:chOff x="0" y="0"/>
          <a:chExt cx="0" cy="0"/>
        </a:xfrm>
      </p:grpSpPr>
      <p:sp>
        <p:nvSpPr>
          <p:cNvPr id="435" name="Google Shape;435;g31274ca674b_0_427"/>
          <p:cNvSpPr txBox="1">
            <a:spLocks noGrp="1"/>
          </p:cNvSpPr>
          <p:nvPr>
            <p:ph type="sldNum" idx="12"/>
          </p:nvPr>
        </p:nvSpPr>
        <p:spPr>
          <a:xfrm>
            <a:off x="11222611" y="61753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000"/>
              <a:buFont typeface="Arial"/>
              <a:buNone/>
              <a:defRPr sz="1333" b="1" i="0" u="none" strike="noStrike" cap="none">
                <a:solidFill>
                  <a:schemeClr val="dk1"/>
                </a:solidFill>
                <a:latin typeface="Montserrat"/>
                <a:ea typeface="Montserrat"/>
                <a:cs typeface="Montserrat"/>
                <a:sym typeface="Montserrat"/>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4755950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D6E7-90B0-D5E7-4667-86649707B9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33EDF8-3038-6249-597D-CC81D33A4D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A89F3E3-2C80-F66D-5255-79FD9232B83A}"/>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5" name="Footer Placeholder 4">
            <a:extLst>
              <a:ext uri="{FF2B5EF4-FFF2-40B4-BE49-F238E27FC236}">
                <a16:creationId xmlns:a16="http://schemas.microsoft.com/office/drawing/2014/main" id="{B4439DFB-07BD-ECF8-9C09-C62BD4F152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05FBC9-0DB2-78F4-88AA-B671C276B3B1}"/>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13187627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0DA1C-0156-AB48-22FB-E49816D0E2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71B5BC5-810E-AD78-CC62-6ABEC2FBD4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584D62-FCBC-05D3-1BEB-2952BDE6835A}"/>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5" name="Footer Placeholder 4">
            <a:extLst>
              <a:ext uri="{FF2B5EF4-FFF2-40B4-BE49-F238E27FC236}">
                <a16:creationId xmlns:a16="http://schemas.microsoft.com/office/drawing/2014/main" id="{8AA1FB7E-96D7-4891-BE7F-09114F7903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780FDE-ECD5-9B54-5379-3CC08BAFD37F}"/>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3219955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3410A-5652-E535-1A4D-B17F665846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84DA286-EB69-1F33-10FB-1ECA6F1040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ECB4C9-3AC4-A61C-ABA7-18FABEE618EE}"/>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5" name="Footer Placeholder 4">
            <a:extLst>
              <a:ext uri="{FF2B5EF4-FFF2-40B4-BE49-F238E27FC236}">
                <a16:creationId xmlns:a16="http://schemas.microsoft.com/office/drawing/2014/main" id="{E262A536-94A3-B212-6BF9-EFA1DBD463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C19CAE-9E83-629A-C213-AC262DFCA3A1}"/>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19725542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FD3B7-8775-8AFB-B585-F8E3AB857B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CF0C17-7931-6E6E-0A88-55A885EAE9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C633C80-0AF3-0ADF-F33A-153180AE89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F2EDB9A-DE8B-15D0-B6E4-139DFAD5715E}"/>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6" name="Footer Placeholder 5">
            <a:extLst>
              <a:ext uri="{FF2B5EF4-FFF2-40B4-BE49-F238E27FC236}">
                <a16:creationId xmlns:a16="http://schemas.microsoft.com/office/drawing/2014/main" id="{8B155392-315F-BA7B-EBD9-1708306D29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860E37-3FC6-9622-09BD-6D22B61488B3}"/>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7462868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CBFFB-101B-4D36-B106-3E89390A265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67E76F-697A-7844-9DB3-A14BBEF67B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E31DB8-FAB2-4B2B-0A4A-5B9FBE0009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A537FB7-DB94-9C76-4A7C-16FF47B5B6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19C823-F20E-EBBA-1C62-62A5AD55E1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B5047F3-2B39-A83D-26D7-17F23FF95491}"/>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8" name="Footer Placeholder 7">
            <a:extLst>
              <a:ext uri="{FF2B5EF4-FFF2-40B4-BE49-F238E27FC236}">
                <a16:creationId xmlns:a16="http://schemas.microsoft.com/office/drawing/2014/main" id="{94B73DF0-262E-6E24-6560-1694A6F48F6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2D20082-05C2-FF97-B5CC-CED86F12A587}"/>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18494278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8B431-0687-6AD4-E151-907427F0D4D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473B955-D8C9-1368-1805-70AAC3C27DF5}"/>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4" name="Footer Placeholder 3">
            <a:extLst>
              <a:ext uri="{FF2B5EF4-FFF2-40B4-BE49-F238E27FC236}">
                <a16:creationId xmlns:a16="http://schemas.microsoft.com/office/drawing/2014/main" id="{3ADB9BF1-6C8B-CF59-1BE4-115401571F5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801A1A0-493F-EF87-9D25-EBF66D7ABB25}"/>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37906266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596875-ABD7-E211-CDB2-AE4E1EE04E18}"/>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3" name="Footer Placeholder 2">
            <a:extLst>
              <a:ext uri="{FF2B5EF4-FFF2-40B4-BE49-F238E27FC236}">
                <a16:creationId xmlns:a16="http://schemas.microsoft.com/office/drawing/2014/main" id="{E371E1DE-CE82-B951-23DB-157A3BCEE6E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DCA06DA-8348-EBF1-4E0B-225BD09FE028}"/>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33626099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150DD-B913-6C7A-02FC-F9C6119F01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743CF89-5B17-965D-EFBD-5C9F751EEB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679907A-A1F4-1353-6FFD-A42E49042E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F57E84-B319-D0F5-28DE-E8C3A7007AB8}"/>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6" name="Footer Placeholder 5">
            <a:extLst>
              <a:ext uri="{FF2B5EF4-FFF2-40B4-BE49-F238E27FC236}">
                <a16:creationId xmlns:a16="http://schemas.microsoft.com/office/drawing/2014/main" id="{51DD27BB-9562-86C5-452D-8AF7480057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E780BB-2309-A4D9-1505-62A2F0B2C716}"/>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30251487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9F4EE-7144-0C09-72B9-4F34B2FA8A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9EBF325-1101-0C32-9356-4A8299B8FD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41E9F5E-A00F-1D1A-7B65-4EC9C7DDB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D26FF7-F663-C3B6-AB4B-257D631C655B}"/>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6" name="Footer Placeholder 5">
            <a:extLst>
              <a:ext uri="{FF2B5EF4-FFF2-40B4-BE49-F238E27FC236}">
                <a16:creationId xmlns:a16="http://schemas.microsoft.com/office/drawing/2014/main" id="{70005A3C-9F49-3E96-2C18-564C7BA2C5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189342-7E53-EB35-1B1E-00FA9523544B}"/>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29584396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5A84E-41C4-2736-BC4E-91167BE9F6E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D4C26B-A60E-2EE6-12C2-441508C0B1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E139BD-0DBC-5189-8A56-C71FDA1C42A7}"/>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5" name="Footer Placeholder 4">
            <a:extLst>
              <a:ext uri="{FF2B5EF4-FFF2-40B4-BE49-F238E27FC236}">
                <a16:creationId xmlns:a16="http://schemas.microsoft.com/office/drawing/2014/main" id="{A72CFCF7-7192-EF8F-A67F-622365CB29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7C9558-A262-B83E-7F9B-58A3D26A4C32}"/>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24793137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3E5A91-5F0B-94BF-CF53-D1C3A76FB2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5E00E63-574F-1DF1-FAA9-00D056FBE6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689D06-1A51-2F49-754D-B36C1A6ACA30}"/>
              </a:ext>
            </a:extLst>
          </p:cNvPr>
          <p:cNvSpPr>
            <a:spLocks noGrp="1"/>
          </p:cNvSpPr>
          <p:nvPr>
            <p:ph type="dt" sz="half" idx="10"/>
          </p:nvPr>
        </p:nvSpPr>
        <p:spPr/>
        <p:txBody>
          <a:bodyPr/>
          <a:lstStyle/>
          <a:p>
            <a:fld id="{92D4C881-8346-4172-85E7-4C531440F85B}" type="datetimeFigureOut">
              <a:rPr lang="en-GB" smtClean="0"/>
              <a:t>08/09/2025</a:t>
            </a:fld>
            <a:endParaRPr lang="en-GB"/>
          </a:p>
        </p:txBody>
      </p:sp>
      <p:sp>
        <p:nvSpPr>
          <p:cNvPr id="5" name="Footer Placeholder 4">
            <a:extLst>
              <a:ext uri="{FF2B5EF4-FFF2-40B4-BE49-F238E27FC236}">
                <a16:creationId xmlns:a16="http://schemas.microsoft.com/office/drawing/2014/main" id="{547DFD22-56DD-92ED-A015-8DC71CAA3B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DCA4A3-9150-D220-E0C9-65CBF097C79F}"/>
              </a:ext>
            </a:extLst>
          </p:cNvPr>
          <p:cNvSpPr>
            <a:spLocks noGrp="1"/>
          </p:cNvSpPr>
          <p:nvPr>
            <p:ph type="sldNum" sz="quarter" idx="12"/>
          </p:nvPr>
        </p:nvSpPr>
        <p:spPr/>
        <p:txBody>
          <a:bodyPr/>
          <a:lstStyle/>
          <a:p>
            <a:fld id="{A761F637-262B-4C85-8AE1-64C18BEE4A7D}" type="slidenum">
              <a:rPr lang="en-GB" smtClean="0"/>
              <a:t>‹#›</a:t>
            </a:fld>
            <a:endParaRPr lang="en-GB"/>
          </a:p>
        </p:txBody>
      </p:sp>
    </p:spTree>
    <p:extLst>
      <p:ext uri="{BB962C8B-B14F-4D97-AF65-F5344CB8AC3E}">
        <p14:creationId xmlns:p14="http://schemas.microsoft.com/office/powerpoint/2010/main" val="4879376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Content Dark">
  <p:cSld name="Title and Content Dark">
    <p:bg>
      <p:bgPr>
        <a:solidFill>
          <a:schemeClr val="dk1"/>
        </a:solidFill>
        <a:effectLst/>
      </p:bgPr>
    </p:bg>
    <p:spTree>
      <p:nvGrpSpPr>
        <p:cNvPr id="1" name="Shape 51"/>
        <p:cNvGrpSpPr/>
        <p:nvPr/>
      </p:nvGrpSpPr>
      <p:grpSpPr>
        <a:xfrm>
          <a:off x="0" y="0"/>
          <a:ext cx="0" cy="0"/>
          <a:chOff x="0" y="0"/>
          <a:chExt cx="0" cy="0"/>
        </a:xfrm>
      </p:grpSpPr>
      <p:sp>
        <p:nvSpPr>
          <p:cNvPr id="52" name="Google Shape;52;g31274ca674b_0_44"/>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1500"/>
              <a:buFont typeface="Arial"/>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3" name="Google Shape;53;g31274ca674b_0_44"/>
          <p:cNvSpPr txBox="1">
            <a:spLocks noGrp="1"/>
          </p:cNvSpPr>
          <p:nvPr>
            <p:ph type="body" idx="1"/>
          </p:nvPr>
        </p:nvSpPr>
        <p:spPr>
          <a:xfrm>
            <a:off x="720724" y="1260475"/>
            <a:ext cx="10748800" cy="4797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lt1"/>
              </a:buClr>
              <a:buSzPts val="1800"/>
              <a:buNone/>
              <a:defRPr>
                <a:solidFill>
                  <a:schemeClr val="lt1"/>
                </a:solidFill>
              </a:defRPr>
            </a:lvl1pPr>
            <a:lvl2pPr marL="1219170" lvl="1" indent="-304792" algn="l">
              <a:lnSpc>
                <a:spcPct val="90000"/>
              </a:lnSpc>
              <a:spcBef>
                <a:spcPts val="1067"/>
              </a:spcBef>
              <a:spcAft>
                <a:spcPts val="0"/>
              </a:spcAft>
              <a:buClr>
                <a:schemeClr val="lt1"/>
              </a:buClr>
              <a:buSzPts val="1800"/>
              <a:buNone/>
              <a:defRPr>
                <a:solidFill>
                  <a:schemeClr val="lt1"/>
                </a:solidFill>
              </a:defRPr>
            </a:lvl2pPr>
            <a:lvl3pPr marL="1828754" lvl="2" indent="-304792" algn="l">
              <a:lnSpc>
                <a:spcPct val="100000"/>
              </a:lnSpc>
              <a:spcBef>
                <a:spcPts val="667"/>
              </a:spcBef>
              <a:spcAft>
                <a:spcPts val="0"/>
              </a:spcAft>
              <a:buClr>
                <a:schemeClr val="lt1"/>
              </a:buClr>
              <a:buSzPts val="1500"/>
              <a:buNone/>
              <a:defRPr>
                <a:solidFill>
                  <a:schemeClr val="lt1"/>
                </a:solidFill>
              </a:defRPr>
            </a:lvl3pPr>
            <a:lvl4pPr marL="2438339" lvl="3" indent="-431789" algn="l">
              <a:lnSpc>
                <a:spcPct val="90000"/>
              </a:lnSpc>
              <a:spcBef>
                <a:spcPts val="1067"/>
              </a:spcBef>
              <a:spcAft>
                <a:spcPts val="0"/>
              </a:spcAft>
              <a:buClr>
                <a:schemeClr val="lt1"/>
              </a:buClr>
              <a:buSzPts val="1500"/>
              <a:buChar char="▪"/>
              <a:defRPr>
                <a:solidFill>
                  <a:schemeClr val="lt1"/>
                </a:solidFill>
              </a:defRPr>
            </a:lvl4pPr>
            <a:lvl5pPr marL="3047924" lvl="4" indent="-406390" algn="l">
              <a:lnSpc>
                <a:spcPct val="90000"/>
              </a:lnSpc>
              <a:spcBef>
                <a:spcPts val="667"/>
              </a:spcBef>
              <a:spcAft>
                <a:spcPts val="0"/>
              </a:spcAft>
              <a:buClr>
                <a:schemeClr val="lt1"/>
              </a:buClr>
              <a:buSzPts val="1200"/>
              <a:buChar char="▪"/>
              <a:defRPr>
                <a:solidFill>
                  <a:schemeClr val="lt1"/>
                </a:solidFill>
              </a:defRPr>
            </a:lvl5pPr>
            <a:lvl6pPr marL="3657509" lvl="5" indent="-423323" algn="l">
              <a:lnSpc>
                <a:spcPct val="90000"/>
              </a:lnSpc>
              <a:spcBef>
                <a:spcPts val="667"/>
              </a:spcBef>
              <a:spcAft>
                <a:spcPts val="0"/>
              </a:spcAft>
              <a:buClr>
                <a:schemeClr val="dk1"/>
              </a:buClr>
              <a:buSzPts val="1400"/>
              <a:buChar char="▪"/>
              <a:defRPr/>
            </a:lvl6pPr>
            <a:lvl7pPr marL="4267093" lvl="6" indent="-423323" algn="l">
              <a:lnSpc>
                <a:spcPct val="90000"/>
              </a:lnSpc>
              <a:spcBef>
                <a:spcPts val="667"/>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54" name="Google Shape;54;g31274ca674b_0_44"/>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5" name="Google Shape;55;g31274ca674b_0_44"/>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6" name="Google Shape;56;g31274ca674b_0_44"/>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lvl="0" indent="0" algn="r">
              <a:spcBef>
                <a:spcPts val="0"/>
              </a:spcBef>
              <a:buNone/>
              <a:defRPr sz="1867" b="1">
                <a:solidFill>
                  <a:schemeClr val="lt1"/>
                </a:solidFill>
                <a:latin typeface="Arial"/>
                <a:ea typeface="Arial"/>
                <a:cs typeface="Arial"/>
                <a:sym typeface="Arial"/>
              </a:defRPr>
            </a:lvl1pPr>
            <a:lvl2pPr marL="0" lvl="1" indent="0" algn="r">
              <a:spcBef>
                <a:spcPts val="0"/>
              </a:spcBef>
              <a:buNone/>
              <a:defRPr sz="1867" b="1">
                <a:solidFill>
                  <a:schemeClr val="lt1"/>
                </a:solidFill>
                <a:latin typeface="Arial"/>
                <a:ea typeface="Arial"/>
                <a:cs typeface="Arial"/>
                <a:sym typeface="Arial"/>
              </a:defRPr>
            </a:lvl2pPr>
            <a:lvl3pPr marL="0" lvl="2" indent="0" algn="r">
              <a:spcBef>
                <a:spcPts val="0"/>
              </a:spcBef>
              <a:buNone/>
              <a:defRPr sz="1867" b="1">
                <a:solidFill>
                  <a:schemeClr val="lt1"/>
                </a:solidFill>
                <a:latin typeface="Arial"/>
                <a:ea typeface="Arial"/>
                <a:cs typeface="Arial"/>
                <a:sym typeface="Arial"/>
              </a:defRPr>
            </a:lvl3pPr>
            <a:lvl4pPr marL="0" lvl="3" indent="0" algn="r">
              <a:spcBef>
                <a:spcPts val="0"/>
              </a:spcBef>
              <a:buNone/>
              <a:defRPr sz="1867" b="1">
                <a:solidFill>
                  <a:schemeClr val="lt1"/>
                </a:solidFill>
                <a:latin typeface="Arial"/>
                <a:ea typeface="Arial"/>
                <a:cs typeface="Arial"/>
                <a:sym typeface="Arial"/>
              </a:defRPr>
            </a:lvl4pPr>
            <a:lvl5pPr marL="0" lvl="4" indent="0" algn="r">
              <a:spcBef>
                <a:spcPts val="0"/>
              </a:spcBef>
              <a:buNone/>
              <a:defRPr sz="1867" b="1">
                <a:solidFill>
                  <a:schemeClr val="lt1"/>
                </a:solidFill>
                <a:latin typeface="Arial"/>
                <a:ea typeface="Arial"/>
                <a:cs typeface="Arial"/>
                <a:sym typeface="Arial"/>
              </a:defRPr>
            </a:lvl5pPr>
            <a:lvl6pPr marL="0" lvl="5" indent="0" algn="r">
              <a:spcBef>
                <a:spcPts val="0"/>
              </a:spcBef>
              <a:buNone/>
              <a:defRPr sz="1867" b="1">
                <a:solidFill>
                  <a:schemeClr val="lt1"/>
                </a:solidFill>
                <a:latin typeface="Arial"/>
                <a:ea typeface="Arial"/>
                <a:cs typeface="Arial"/>
                <a:sym typeface="Arial"/>
              </a:defRPr>
            </a:lvl6pPr>
            <a:lvl7pPr marL="0" lvl="6" indent="0" algn="r">
              <a:spcBef>
                <a:spcPts val="0"/>
              </a:spcBef>
              <a:buNone/>
              <a:defRPr sz="1867" b="1">
                <a:solidFill>
                  <a:schemeClr val="lt1"/>
                </a:solidFill>
                <a:latin typeface="Arial"/>
                <a:ea typeface="Arial"/>
                <a:cs typeface="Arial"/>
                <a:sym typeface="Arial"/>
              </a:defRPr>
            </a:lvl7pPr>
            <a:lvl8pPr marL="0" lvl="7" indent="0" algn="r">
              <a:spcBef>
                <a:spcPts val="0"/>
              </a:spcBef>
              <a:buNone/>
              <a:defRPr sz="1867" b="1">
                <a:solidFill>
                  <a:schemeClr val="lt1"/>
                </a:solidFill>
                <a:latin typeface="Arial"/>
                <a:ea typeface="Arial"/>
                <a:cs typeface="Arial"/>
                <a:sym typeface="Arial"/>
              </a:defRPr>
            </a:lvl8pPr>
            <a:lvl9pPr marL="0" lvl="8" indent="0" algn="r">
              <a:spcBef>
                <a:spcPts val="0"/>
              </a:spcBef>
              <a:buNone/>
              <a:defRPr sz="1867" b="1">
                <a:solidFill>
                  <a:schemeClr val="lt1"/>
                </a:solidFill>
                <a:latin typeface="Arial"/>
                <a:ea typeface="Arial"/>
                <a:cs typeface="Arial"/>
                <a:sym typeface="Arial"/>
              </a:defRPr>
            </a:lvl9pPr>
          </a:lstStyle>
          <a:p>
            <a:fld id="{00000000-1234-1234-1234-123412341234}" type="slidenum">
              <a:rPr lang="en-GB" smtClean="0"/>
              <a:pPr/>
              <a:t>‹#›</a:t>
            </a:fld>
            <a:endParaRPr lang="en-GB"/>
          </a:p>
        </p:txBody>
      </p:sp>
      <p:pic>
        <p:nvPicPr>
          <p:cNvPr id="57" name="Google Shape;57;g31274ca674b_0_44"/>
          <p:cNvPicPr preferRelativeResize="0"/>
          <p:nvPr/>
        </p:nvPicPr>
        <p:blipFill rotWithShape="1">
          <a:blip r:embed="rId2">
            <a:alphaModFix/>
          </a:blip>
          <a:srcRect/>
          <a:stretch/>
        </p:blipFill>
        <p:spPr>
          <a:xfrm>
            <a:off x="11653771" y="180975"/>
            <a:ext cx="358839" cy="727284"/>
          </a:xfrm>
          <a:prstGeom prst="rect">
            <a:avLst/>
          </a:prstGeom>
          <a:noFill/>
          <a:ln>
            <a:noFill/>
          </a:ln>
        </p:spPr>
      </p:pic>
    </p:spTree>
    <p:extLst>
      <p:ext uri="{BB962C8B-B14F-4D97-AF65-F5344CB8AC3E}">
        <p14:creationId xmlns:p14="http://schemas.microsoft.com/office/powerpoint/2010/main" val="15566086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4_Section Slide - TE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600F619-4F46-8D71-9D52-C9154FF7492F}"/>
              </a:ext>
            </a:extLst>
          </p:cNvPr>
          <p:cNvSpPr/>
          <p:nvPr userDrawn="1"/>
        </p:nvSpPr>
        <p:spPr>
          <a:xfrm>
            <a:off x="517800" y="1248112"/>
            <a:ext cx="10836000" cy="98288"/>
          </a:xfrm>
          <a:prstGeom prst="rect">
            <a:avLst/>
          </a:prstGeom>
          <a:gradFill flip="none" rotWithShape="1">
            <a:gsLst>
              <a:gs pos="0">
                <a:srgbClr val="426F75"/>
              </a:gs>
              <a:gs pos="100000">
                <a:schemeClr val="bg1"/>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2F69996-8D19-7944-A7BD-D4EEEEF1D129}"/>
              </a:ext>
            </a:extLst>
          </p:cNvPr>
          <p:cNvSpPr txBox="1"/>
          <p:nvPr userDrawn="1"/>
        </p:nvSpPr>
        <p:spPr>
          <a:xfrm>
            <a:off x="13478934" y="3835400"/>
            <a:ext cx="184731" cy="369332"/>
          </a:xfrm>
          <a:prstGeom prst="rect">
            <a:avLst/>
          </a:prstGeom>
          <a:noFill/>
        </p:spPr>
        <p:txBody>
          <a:bodyPr wrap="none" rtlCol="0">
            <a:spAutoFit/>
          </a:bodyPr>
          <a:lstStyle/>
          <a:p>
            <a:endParaRPr lang="en-US" sz="1800"/>
          </a:p>
        </p:txBody>
      </p:sp>
      <p:sp>
        <p:nvSpPr>
          <p:cNvPr id="15" name="Content Placeholder 2">
            <a:extLst>
              <a:ext uri="{FF2B5EF4-FFF2-40B4-BE49-F238E27FC236}">
                <a16:creationId xmlns:a16="http://schemas.microsoft.com/office/drawing/2014/main" id="{879C2DE6-6AA9-EB41-8893-DF732ABF454C}"/>
              </a:ext>
            </a:extLst>
          </p:cNvPr>
          <p:cNvSpPr>
            <a:spLocks noGrp="1"/>
          </p:cNvSpPr>
          <p:nvPr>
            <p:ph idx="1"/>
          </p:nvPr>
        </p:nvSpPr>
        <p:spPr>
          <a:xfrm>
            <a:off x="536623" y="1843183"/>
            <a:ext cx="4891903" cy="2940843"/>
          </a:xfrm>
          <a:prstGeom prst="rect">
            <a:avLst/>
          </a:prstGeom>
        </p:spPr>
        <p:txBody>
          <a:bodyPr/>
          <a:lstStyle>
            <a:lvl1pPr marL="0">
              <a:buNone/>
              <a:defRPr sz="1800">
                <a:solidFill>
                  <a:schemeClr val="tx1"/>
                </a:solidFill>
                <a:latin typeface="+mn-lt"/>
              </a:defRPr>
            </a:lvl1pPr>
          </a:lstStyle>
          <a:p>
            <a:endParaRPr lang="en-US">
              <a:solidFill>
                <a:srgbClr val="FFFFFF"/>
              </a:solidFill>
            </a:endParaRPr>
          </a:p>
        </p:txBody>
      </p:sp>
      <p:sp>
        <p:nvSpPr>
          <p:cNvPr id="4" name="Title 1">
            <a:extLst>
              <a:ext uri="{FF2B5EF4-FFF2-40B4-BE49-F238E27FC236}">
                <a16:creationId xmlns:a16="http://schemas.microsoft.com/office/drawing/2014/main" id="{41708B3F-EA21-3A75-0F43-65296B452DAB}"/>
              </a:ext>
            </a:extLst>
          </p:cNvPr>
          <p:cNvSpPr>
            <a:spLocks noGrp="1"/>
          </p:cNvSpPr>
          <p:nvPr>
            <p:ph type="title" hasCustomPrompt="1"/>
          </p:nvPr>
        </p:nvSpPr>
        <p:spPr>
          <a:xfrm>
            <a:off x="442098" y="667546"/>
            <a:ext cx="8813113" cy="580566"/>
          </a:xfrm>
          <a:prstGeom prst="rect">
            <a:avLst/>
          </a:prstGeom>
        </p:spPr>
        <p:txBody>
          <a:bodyPr/>
          <a:lstStyle>
            <a:lvl1pPr>
              <a:defRPr sz="1800" b="0" i="0">
                <a:solidFill>
                  <a:srgbClr val="426F75"/>
                </a:solidFill>
                <a:latin typeface="Montserrat" pitchFamily="2" charset="77"/>
              </a:defRPr>
            </a:lvl1pPr>
          </a:lstStyle>
          <a:p>
            <a:r>
              <a:rPr lang="en-US"/>
              <a:t>CLICK TO EDIT MASTER TITLE STYLE</a:t>
            </a:r>
          </a:p>
        </p:txBody>
      </p:sp>
      <p:pic>
        <p:nvPicPr>
          <p:cNvPr id="2" name="Graphic 1">
            <a:extLst>
              <a:ext uri="{FF2B5EF4-FFF2-40B4-BE49-F238E27FC236}">
                <a16:creationId xmlns:a16="http://schemas.microsoft.com/office/drawing/2014/main" id="{073731C8-E30D-DCA0-B32E-75B3B2A15B82}"/>
              </a:ext>
            </a:extLst>
          </p:cNvPr>
          <p:cNvPicPr/>
          <p:nvPr userDrawn="1"/>
        </p:nvPicPr>
        <p:blipFill>
          <a:blip r:embed="rId2">
            <a:extLst>
              <a:ext uri="{96DAC541-7B7A-43D3-8B79-37D633B846F1}">
                <asvg:svgBlip xmlns:asvg="http://schemas.microsoft.com/office/drawing/2016/SVG/main" r:embed="rId3"/>
              </a:ext>
            </a:extLst>
          </a:blip>
          <a:srcRect l="4551" t="16380" r="63515" b="46839"/>
          <a:stretch/>
        </p:blipFill>
        <p:spPr>
          <a:xfrm>
            <a:off x="5428526" y="2547426"/>
            <a:ext cx="4269697" cy="4322148"/>
          </a:xfrm>
          <a:prstGeom prst="rect">
            <a:avLst/>
          </a:prstGeom>
        </p:spPr>
      </p:pic>
      <p:pic>
        <p:nvPicPr>
          <p:cNvPr id="7" name="Graphic 6">
            <a:extLst>
              <a:ext uri="{FF2B5EF4-FFF2-40B4-BE49-F238E27FC236}">
                <a16:creationId xmlns:a16="http://schemas.microsoft.com/office/drawing/2014/main" id="{A4008EF2-54F0-7E4D-BD97-4CD4B8986008}"/>
              </a:ext>
            </a:extLst>
          </p:cNvPr>
          <p:cNvPicPr>
            <a:picLocks noChangeAspect="1"/>
          </p:cNvPicPr>
          <p:nvPr userDrawn="1"/>
        </p:nvPicPr>
        <p:blipFill>
          <a:blip r:embed="rId4">
            <a:extLst>
              <a:ext uri="{96DAC541-7B7A-43D3-8B79-37D633B846F1}">
                <asvg:svgBlip xmlns:asvg="http://schemas.microsoft.com/office/drawing/2016/SVG/main" r:embed="rId5"/>
              </a:ext>
            </a:extLst>
          </a:blip>
          <a:srcRect l="51094" t="16380" r="16972" b="15320"/>
          <a:stretch/>
        </p:blipFill>
        <p:spPr>
          <a:xfrm rot="10800000">
            <a:off x="8974238" y="-57425"/>
            <a:ext cx="3217762" cy="6048686"/>
          </a:xfrm>
          <a:prstGeom prst="rect">
            <a:avLst/>
          </a:prstGeom>
        </p:spPr>
      </p:pic>
      <p:pic>
        <p:nvPicPr>
          <p:cNvPr id="8" name="Graphic 7">
            <a:extLst>
              <a:ext uri="{FF2B5EF4-FFF2-40B4-BE49-F238E27FC236}">
                <a16:creationId xmlns:a16="http://schemas.microsoft.com/office/drawing/2014/main" id="{205C83AB-1DCA-99F4-382E-0E3181E4656A}"/>
              </a:ext>
            </a:extLst>
          </p:cNvPr>
          <p:cNvPicPr>
            <a:picLocks noChangeAspect="1"/>
          </p:cNvPicPr>
          <p:nvPr userDrawn="1"/>
        </p:nvPicPr>
        <p:blipFill>
          <a:blip r:embed="rId6">
            <a:extLst>
              <a:ext uri="{96DAC541-7B7A-43D3-8B79-37D633B846F1}">
                <asvg:svgBlip xmlns:asvg="http://schemas.microsoft.com/office/drawing/2016/SVG/main" r:embed="rId7"/>
              </a:ext>
            </a:extLst>
          </a:blip>
          <a:srcRect l="71822" t="55118" r="10188" b="25469"/>
          <a:stretch/>
        </p:blipFill>
        <p:spPr>
          <a:xfrm rot="5400000">
            <a:off x="8999696" y="-38160"/>
            <a:ext cx="2656391" cy="2707309"/>
          </a:xfrm>
          <a:prstGeom prst="rect">
            <a:avLst/>
          </a:prstGeom>
        </p:spPr>
      </p:pic>
      <p:pic>
        <p:nvPicPr>
          <p:cNvPr id="16" name="Picture 15">
            <a:extLst>
              <a:ext uri="{FF2B5EF4-FFF2-40B4-BE49-F238E27FC236}">
                <a16:creationId xmlns:a16="http://schemas.microsoft.com/office/drawing/2014/main" id="{B0B2B2F3-A2D2-DA9C-36E0-D16E6C0D55B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802908" y="5990915"/>
            <a:ext cx="1637391" cy="619047"/>
          </a:xfrm>
          <a:prstGeom prst="rect">
            <a:avLst/>
          </a:prstGeom>
        </p:spPr>
      </p:pic>
      <p:sp>
        <p:nvSpPr>
          <p:cNvPr id="17" name="Rectangle 16">
            <a:extLst>
              <a:ext uri="{FF2B5EF4-FFF2-40B4-BE49-F238E27FC236}">
                <a16:creationId xmlns:a16="http://schemas.microsoft.com/office/drawing/2014/main" id="{4B9C9A2E-FDA2-DAE5-C13D-A5E573E737E4}"/>
              </a:ext>
            </a:extLst>
          </p:cNvPr>
          <p:cNvSpPr/>
          <p:nvPr userDrawn="1"/>
        </p:nvSpPr>
        <p:spPr>
          <a:xfrm>
            <a:off x="517800" y="6305891"/>
            <a:ext cx="7683303" cy="246221"/>
          </a:xfrm>
          <a:prstGeom prst="rect">
            <a:avLst/>
          </a:prstGeom>
        </p:spPr>
        <p:txBody>
          <a:bodyPr wrap="square">
            <a:spAutoFit/>
          </a:bodyPr>
          <a:lstStyle/>
          <a:p>
            <a:pPr algn="l"/>
            <a:r>
              <a:rPr lang="en-GB" sz="1000">
                <a:solidFill>
                  <a:srgbClr val="0086CD"/>
                </a:solidFill>
                <a:latin typeface="Montserrat ExtraLight" pitchFamily="2" charset="77"/>
              </a:rPr>
              <a:t>Helping you achieve sustainability and growth for your organisation</a:t>
            </a:r>
            <a:endParaRPr lang="en-US" sz="1000">
              <a:solidFill>
                <a:srgbClr val="0086CD"/>
              </a:solidFill>
              <a:latin typeface="Montserrat ExtraLight" pitchFamily="2" charset="77"/>
            </a:endParaRPr>
          </a:p>
        </p:txBody>
      </p:sp>
    </p:spTree>
    <p:extLst>
      <p:ext uri="{BB962C8B-B14F-4D97-AF65-F5344CB8AC3E}">
        <p14:creationId xmlns:p14="http://schemas.microsoft.com/office/powerpoint/2010/main" val="14956224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g31274ca674b_0_0" descr="A picture containing logo&#10;&#10;Description automatically generated"/>
          <p:cNvPicPr preferRelativeResize="0"/>
          <p:nvPr/>
        </p:nvPicPr>
        <p:blipFill rotWithShape="1">
          <a:blip r:embed="rId60">
            <a:alphaModFix/>
          </a:blip>
          <a:srcRect/>
          <a:stretch/>
        </p:blipFill>
        <p:spPr>
          <a:xfrm>
            <a:off x="11652321" y="180975"/>
            <a:ext cx="358704" cy="727287"/>
          </a:xfrm>
          <a:prstGeom prst="rect">
            <a:avLst/>
          </a:prstGeom>
          <a:noFill/>
          <a:ln>
            <a:noFill/>
          </a:ln>
        </p:spPr>
      </p:pic>
      <p:sp>
        <p:nvSpPr>
          <p:cNvPr id="7" name="Google Shape;7;g31274ca674b_0_0"/>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1500"/>
              <a:buFont typeface="Arial"/>
              <a:buNone/>
              <a:defRPr sz="1500" b="1"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 name="Google Shape;8;g31274ca674b_0_0"/>
          <p:cNvSpPr txBox="1">
            <a:spLocks noGrp="1"/>
          </p:cNvSpPr>
          <p:nvPr>
            <p:ph type="body" idx="1"/>
          </p:nvPr>
        </p:nvSpPr>
        <p:spPr>
          <a:xfrm>
            <a:off x="720724" y="1260475"/>
            <a:ext cx="10748800" cy="47976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2pPr>
            <a:lvl3pPr marL="1371600" marR="0" lvl="2" indent="-228600" algn="l" rtl="0">
              <a:lnSpc>
                <a:spcPct val="100000"/>
              </a:lnSpc>
              <a:spcBef>
                <a:spcPts val="500"/>
              </a:spcBef>
              <a:spcAft>
                <a:spcPts val="0"/>
              </a:spcAft>
              <a:buClr>
                <a:schemeClr val="dk1"/>
              </a:buClr>
              <a:buSzPts val="1500"/>
              <a:buFont typeface="Noto Sans Symbols"/>
              <a:buNone/>
              <a:defRPr sz="1500" b="0" i="0" u="none" strike="noStrike" cap="none">
                <a:solidFill>
                  <a:schemeClr val="dk1"/>
                </a:solidFill>
                <a:latin typeface="Arial"/>
                <a:ea typeface="Arial"/>
                <a:cs typeface="Arial"/>
                <a:sym typeface="Arial"/>
              </a:defRPr>
            </a:lvl3pPr>
            <a:lvl4pPr marL="1828800" marR="0" lvl="3" indent="-323850" algn="l" rtl="0">
              <a:lnSpc>
                <a:spcPct val="90000"/>
              </a:lnSpc>
              <a:spcBef>
                <a:spcPts val="800"/>
              </a:spcBef>
              <a:spcAft>
                <a:spcPts val="0"/>
              </a:spcAft>
              <a:buClr>
                <a:schemeClr val="dk1"/>
              </a:buClr>
              <a:buSzPts val="1500"/>
              <a:buFont typeface="Noto Sans Symbols"/>
              <a:buChar char="▪"/>
              <a:defRPr sz="1500" b="0" i="0" u="none" strike="noStrike" cap="none">
                <a:solidFill>
                  <a:schemeClr val="dk1"/>
                </a:solidFill>
                <a:latin typeface="Arial"/>
                <a:ea typeface="Arial"/>
                <a:cs typeface="Arial"/>
                <a:sym typeface="Arial"/>
              </a:defRPr>
            </a:lvl4pPr>
            <a:lvl5pPr marL="2286000" marR="0" lvl="4" indent="-304800" algn="l" rtl="0">
              <a:lnSpc>
                <a:spcPct val="90000"/>
              </a:lnSpc>
              <a:spcBef>
                <a:spcPts val="500"/>
              </a:spcBef>
              <a:spcAft>
                <a:spcPts val="0"/>
              </a:spcAft>
              <a:buClr>
                <a:schemeClr val="dk1"/>
              </a:buClr>
              <a:buSzPts val="1200"/>
              <a:buFont typeface="Noto Sans Symbols"/>
              <a:buChar char="▪"/>
              <a:defRPr sz="1200" b="0" i="0" u="none" strike="noStrike" cap="none">
                <a:solidFill>
                  <a:schemeClr val="dk1"/>
                </a:solidFill>
                <a:latin typeface="Arial"/>
                <a:ea typeface="Arial"/>
                <a:cs typeface="Arial"/>
                <a:sym typeface="Arial"/>
              </a:defRPr>
            </a:lvl5pPr>
            <a:lvl6pPr marL="2743200" marR="0" lvl="5" indent="-304800" algn="l" rtl="0">
              <a:lnSpc>
                <a:spcPct val="90000"/>
              </a:lnSpc>
              <a:spcBef>
                <a:spcPts val="500"/>
              </a:spcBef>
              <a:spcAft>
                <a:spcPts val="0"/>
              </a:spcAft>
              <a:buClr>
                <a:schemeClr val="dk1"/>
              </a:buClr>
              <a:buSzPts val="1200"/>
              <a:buFont typeface="Noto Sans Symbols"/>
              <a:buChar char="▪"/>
              <a:defRPr sz="1200" b="0" i="0" u="none" strike="noStrike" cap="none">
                <a:solidFill>
                  <a:schemeClr val="dk1"/>
                </a:solidFill>
                <a:latin typeface="Arial"/>
                <a:ea typeface="Arial"/>
                <a:cs typeface="Arial"/>
                <a:sym typeface="Arial"/>
              </a:defRPr>
            </a:lvl6pPr>
            <a:lvl7pPr marL="3200400" marR="0" lvl="6"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9" name="Google Shape;9;g31274ca674b_0_0"/>
          <p:cNvSpPr txBox="1">
            <a:spLocks noGrp="1"/>
          </p:cNvSpPr>
          <p:nvPr>
            <p:ph type="dt" idx="10"/>
          </p:nvPr>
        </p:nvSpPr>
        <p:spPr>
          <a:xfrm>
            <a:off x="8821288" y="6464733"/>
            <a:ext cx="2648400" cy="210800"/>
          </a:xfrm>
          <a:prstGeom prst="rect">
            <a:avLst/>
          </a:prstGeom>
          <a:noFill/>
          <a:ln>
            <a:noFill/>
          </a:ln>
        </p:spPr>
        <p:txBody>
          <a:bodyPr spcFirstLastPara="1" wrap="square" lIns="0" tIns="0" rIns="0" bIns="0" anchor="b" anchorCtr="0">
            <a:noAutofit/>
          </a:bodyPr>
          <a:lstStyle>
            <a:lvl1pPr marR="0" lvl="0" algn="r" rtl="0">
              <a:spcBef>
                <a:spcPts val="0"/>
              </a:spcBef>
              <a:spcAft>
                <a:spcPts val="0"/>
              </a:spcAft>
              <a:buSzPts val="1100"/>
              <a:buNone/>
              <a:defRPr sz="800"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10" name="Google Shape;10;g31274ca674b_0_0"/>
          <p:cNvSpPr txBox="1">
            <a:spLocks noGrp="1"/>
          </p:cNvSpPr>
          <p:nvPr>
            <p:ph type="ftr" idx="11"/>
          </p:nvPr>
        </p:nvSpPr>
        <p:spPr>
          <a:xfrm>
            <a:off x="179388" y="6464733"/>
            <a:ext cx="4114800" cy="21080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SzPts val="1100"/>
              <a:buNone/>
              <a:defRPr sz="800" b="0" i="0" u="none" strike="noStrike" cap="none">
                <a:solidFill>
                  <a:schemeClr val="dk1"/>
                </a:solidFill>
                <a:latin typeface="Arial"/>
                <a:ea typeface="Arial"/>
                <a:cs typeface="Arial"/>
                <a:sym typeface="Arial"/>
              </a:defRPr>
            </a:lvl1pPr>
            <a:lvl2pPr marR="0" lvl="1" algn="l" rtl="0">
              <a:spcBef>
                <a:spcPts val="0"/>
              </a:spcBef>
              <a:spcAft>
                <a:spcPts val="0"/>
              </a:spcAft>
              <a:buSzPts val="1100"/>
              <a:buNone/>
              <a:defRPr sz="1867"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867"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867"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867"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867"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867"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867"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867" b="0" i="0" u="none" strike="noStrike" cap="none">
                <a:solidFill>
                  <a:schemeClr val="dk1"/>
                </a:solidFill>
                <a:latin typeface="Arial"/>
                <a:ea typeface="Arial"/>
                <a:cs typeface="Arial"/>
                <a:sym typeface="Arial"/>
              </a:defRPr>
            </a:lvl9pPr>
          </a:lstStyle>
          <a:p>
            <a:endParaRPr/>
          </a:p>
        </p:txBody>
      </p:sp>
      <p:sp>
        <p:nvSpPr>
          <p:cNvPr id="11" name="Google Shape;11;g31274ca674b_0_0"/>
          <p:cNvSpPr txBox="1">
            <a:spLocks noGrp="1"/>
          </p:cNvSpPr>
          <p:nvPr>
            <p:ph type="sldNum" idx="12"/>
          </p:nvPr>
        </p:nvSpPr>
        <p:spPr>
          <a:xfrm>
            <a:off x="11581067" y="6286501"/>
            <a:ext cx="431600" cy="388800"/>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1867" b="1" i="0" u="none" strike="noStrike" cap="none">
                <a:solidFill>
                  <a:schemeClr val="dk1"/>
                </a:solidFill>
                <a:latin typeface="Arial"/>
                <a:ea typeface="Arial"/>
                <a:cs typeface="Arial"/>
                <a:sym typeface="Arial"/>
              </a:defRPr>
            </a:lvl1pPr>
            <a:lvl2pPr marL="0" marR="0" lvl="1" indent="0" algn="r" rtl="0">
              <a:spcBef>
                <a:spcPts val="0"/>
              </a:spcBef>
              <a:buNone/>
              <a:defRPr sz="1867" b="1" i="0" u="none" strike="noStrike" cap="none">
                <a:solidFill>
                  <a:schemeClr val="dk1"/>
                </a:solidFill>
                <a:latin typeface="Arial"/>
                <a:ea typeface="Arial"/>
                <a:cs typeface="Arial"/>
                <a:sym typeface="Arial"/>
              </a:defRPr>
            </a:lvl2pPr>
            <a:lvl3pPr marL="0" marR="0" lvl="2" indent="0" algn="r" rtl="0">
              <a:spcBef>
                <a:spcPts val="0"/>
              </a:spcBef>
              <a:buNone/>
              <a:defRPr sz="1867" b="1" i="0" u="none" strike="noStrike" cap="none">
                <a:solidFill>
                  <a:schemeClr val="dk1"/>
                </a:solidFill>
                <a:latin typeface="Arial"/>
                <a:ea typeface="Arial"/>
                <a:cs typeface="Arial"/>
                <a:sym typeface="Arial"/>
              </a:defRPr>
            </a:lvl3pPr>
            <a:lvl4pPr marL="0" marR="0" lvl="3" indent="0" algn="r" rtl="0">
              <a:spcBef>
                <a:spcPts val="0"/>
              </a:spcBef>
              <a:buNone/>
              <a:defRPr sz="1867" b="1" i="0" u="none" strike="noStrike" cap="none">
                <a:solidFill>
                  <a:schemeClr val="dk1"/>
                </a:solidFill>
                <a:latin typeface="Arial"/>
                <a:ea typeface="Arial"/>
                <a:cs typeface="Arial"/>
                <a:sym typeface="Arial"/>
              </a:defRPr>
            </a:lvl4pPr>
            <a:lvl5pPr marL="0" marR="0" lvl="4" indent="0" algn="r" rtl="0">
              <a:spcBef>
                <a:spcPts val="0"/>
              </a:spcBef>
              <a:buNone/>
              <a:defRPr sz="1867" b="1" i="0" u="none" strike="noStrike" cap="none">
                <a:solidFill>
                  <a:schemeClr val="dk1"/>
                </a:solidFill>
                <a:latin typeface="Arial"/>
                <a:ea typeface="Arial"/>
                <a:cs typeface="Arial"/>
                <a:sym typeface="Arial"/>
              </a:defRPr>
            </a:lvl5pPr>
            <a:lvl6pPr marL="0" marR="0" lvl="5" indent="0" algn="r" rtl="0">
              <a:spcBef>
                <a:spcPts val="0"/>
              </a:spcBef>
              <a:buNone/>
              <a:defRPr sz="1867" b="1" i="0" u="none" strike="noStrike" cap="none">
                <a:solidFill>
                  <a:schemeClr val="dk1"/>
                </a:solidFill>
                <a:latin typeface="Arial"/>
                <a:ea typeface="Arial"/>
                <a:cs typeface="Arial"/>
                <a:sym typeface="Arial"/>
              </a:defRPr>
            </a:lvl6pPr>
            <a:lvl7pPr marL="0" marR="0" lvl="6" indent="0" algn="r" rtl="0">
              <a:spcBef>
                <a:spcPts val="0"/>
              </a:spcBef>
              <a:buNone/>
              <a:defRPr sz="1867" b="1" i="0" u="none" strike="noStrike" cap="none">
                <a:solidFill>
                  <a:schemeClr val="dk1"/>
                </a:solidFill>
                <a:latin typeface="Arial"/>
                <a:ea typeface="Arial"/>
                <a:cs typeface="Arial"/>
                <a:sym typeface="Arial"/>
              </a:defRPr>
            </a:lvl7pPr>
            <a:lvl8pPr marL="0" marR="0" lvl="7" indent="0" algn="r" rtl="0">
              <a:spcBef>
                <a:spcPts val="0"/>
              </a:spcBef>
              <a:buNone/>
              <a:defRPr sz="1867" b="1" i="0" u="none" strike="noStrike" cap="none">
                <a:solidFill>
                  <a:schemeClr val="dk1"/>
                </a:solidFill>
                <a:latin typeface="Arial"/>
                <a:ea typeface="Arial"/>
                <a:cs typeface="Arial"/>
                <a:sym typeface="Arial"/>
              </a:defRPr>
            </a:lvl8pPr>
            <a:lvl9pPr marL="0" marR="0" lvl="8" indent="0" algn="r" rtl="0">
              <a:spcBef>
                <a:spcPts val="0"/>
              </a:spcBef>
              <a:buNone/>
              <a:defRPr sz="1867" b="1" i="0" u="none" strike="noStrike" cap="none">
                <a:solidFill>
                  <a:schemeClr val="dk1"/>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303221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F26B43"/>
          </p15:clr>
        </p15:guide>
        <p15:guide id="2" orient="horz" pos="1620">
          <p15:clr>
            <a:srgbClr val="F26B43"/>
          </p15:clr>
        </p15:guide>
        <p15:guide id="3" pos="85">
          <p15:clr>
            <a:srgbClr val="F26B43"/>
          </p15:clr>
        </p15:guide>
        <p15:guide id="4" pos="5419">
          <p15:clr>
            <a:srgbClr val="F26B43"/>
          </p15:clr>
        </p15:guide>
        <p15:guide id="5" orient="horz" pos="85">
          <p15:clr>
            <a:srgbClr val="F26B43"/>
          </p15:clr>
        </p15:guide>
        <p15:guide id="6" orient="horz" pos="3154">
          <p15:clr>
            <a:srgbClr val="F26B43"/>
          </p15:clr>
        </p15:guide>
        <p15:guide id="7" orient="horz" pos="2862">
          <p15:clr>
            <a:srgbClr val="F26B43"/>
          </p15:clr>
        </p15:guide>
        <p15:guide id="8" orient="horz" pos="595">
          <p15:clr>
            <a:srgbClr val="F26B43"/>
          </p15:clr>
        </p15:guide>
        <p15:guide id="9" pos="341">
          <p15:clr>
            <a:srgbClr val="F26B43"/>
          </p15:clr>
        </p15:guide>
        <p15:guide id="10" pos="566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DBE37D-B329-67A2-7156-A0BF7EFAFF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D98257-58D2-DE93-E264-5C11E953F2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D5EA0B-B080-CAD0-F92F-AFB85D2DB7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D4C881-8346-4172-85E7-4C531440F85B}" type="datetimeFigureOut">
              <a:rPr lang="en-GB" smtClean="0"/>
              <a:t>08/09/2025</a:t>
            </a:fld>
            <a:endParaRPr lang="en-GB"/>
          </a:p>
        </p:txBody>
      </p:sp>
      <p:sp>
        <p:nvSpPr>
          <p:cNvPr id="5" name="Footer Placeholder 4">
            <a:extLst>
              <a:ext uri="{FF2B5EF4-FFF2-40B4-BE49-F238E27FC236}">
                <a16:creationId xmlns:a16="http://schemas.microsoft.com/office/drawing/2014/main" id="{03210001-7D85-BE4C-8E5E-8995E25F5D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A5B70EA-E119-FBAD-9403-4CB263B14F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1F637-262B-4C85-8AE1-64C18BEE4A7D}" type="slidenum">
              <a:rPr lang="en-GB" smtClean="0"/>
              <a:t>‹#›</a:t>
            </a:fld>
            <a:endParaRPr lang="en-GB"/>
          </a:p>
        </p:txBody>
      </p:sp>
    </p:spTree>
    <p:extLst>
      <p:ext uri="{BB962C8B-B14F-4D97-AF65-F5344CB8AC3E}">
        <p14:creationId xmlns:p14="http://schemas.microsoft.com/office/powerpoint/2010/main" val="124504103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60.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7A_41B620D5.xml"/><Relationship Id="rId2" Type="http://schemas.openxmlformats.org/officeDocument/2006/relationships/notesSlide" Target="../notesSlides/notesSlide5.xml"/><Relationship Id="rId1" Type="http://schemas.openxmlformats.org/officeDocument/2006/relationships/slideLayout" Target="../slideLayouts/slideLayout6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0.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microsoft.com/office/2018/10/relationships/comments" Target="../comments/modernComment_170_1AEDA56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184_3765D499.xml"/><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85_79711027.xml"/><Relationship Id="rId2" Type="http://schemas.openxmlformats.org/officeDocument/2006/relationships/notesSlide" Target="../notesSlides/notesSlide7.xml"/><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86_34B3D91F.xml"/><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microsoft.com/office/2018/10/relationships/comments" Target="../comments/modernComment_187_F3BB7B73.xml"/><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2" Type="http://schemas.microsoft.com/office/2018/10/relationships/comments" Target="../comments/modernComment_188_2153CE5F.xml"/><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2" Type="http://schemas.microsoft.com/office/2018/10/relationships/comments" Target="../comments/modernComment_189_96C09DEA.xml"/><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18A_B120CA46.xml"/><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67_64FAE61B.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microsoft.com/office/2018/10/relationships/comments" Target="../comments/modernComment_161_AA21B75F.xml"/><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8.xml"/></Relationships>
</file>

<file path=ppt/slides/_rels/slide29.xml.rels><?xml version="1.0" encoding="UTF-8" standalone="yes"?>
<Relationships xmlns="http://schemas.openxmlformats.org/package/2006/relationships"><Relationship Id="rId3" Type="http://schemas.microsoft.com/office/2018/10/relationships/comments" Target="../comments/modernComment_17C_55EA7856.xml"/><Relationship Id="rId2" Type="http://schemas.openxmlformats.org/officeDocument/2006/relationships/notesSlide" Target="../notesSlides/notesSlide15.xml"/><Relationship Id="rId1" Type="http://schemas.openxmlformats.org/officeDocument/2006/relationships/slideLayout" Target="../slideLayouts/slideLayout5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1"/>
          <p:cNvSpPr txBox="1">
            <a:spLocks noGrp="1"/>
          </p:cNvSpPr>
          <p:nvPr>
            <p:ph type="ctrTitle"/>
          </p:nvPr>
        </p:nvSpPr>
        <p:spPr>
          <a:xfrm>
            <a:off x="631045" y="2518862"/>
            <a:ext cx="5949200" cy="2437783"/>
          </a:xfrm>
          <a:prstGeom prst="rect">
            <a:avLst/>
          </a:prstGeom>
          <a:noFill/>
          <a:ln>
            <a:noFill/>
          </a:ln>
        </p:spPr>
        <p:txBody>
          <a:bodyPr spcFirstLastPara="1" wrap="square" lIns="0" tIns="0" rIns="0" bIns="0" anchor="t" anchorCtr="0">
            <a:spAutoFit/>
          </a:bodyPr>
          <a:lstStyle/>
          <a:p>
            <a:pPr>
              <a:lnSpc>
                <a:spcPct val="90000"/>
              </a:lnSpc>
              <a:buSzPts val="4600"/>
            </a:pPr>
            <a:r>
              <a:rPr lang="en-GB" sz="5867"/>
              <a:t>BLACK HEALTH EQUITY STRATEGY</a:t>
            </a:r>
            <a:endParaRPr sz="5867"/>
          </a:p>
        </p:txBody>
      </p:sp>
      <p:sp>
        <p:nvSpPr>
          <p:cNvPr id="441" name="Google Shape;441;p1"/>
          <p:cNvSpPr txBox="1">
            <a:spLocks noGrp="1"/>
          </p:cNvSpPr>
          <p:nvPr>
            <p:ph type="title" idx="4294967295"/>
          </p:nvPr>
        </p:nvSpPr>
        <p:spPr>
          <a:xfrm>
            <a:off x="631033" y="5101901"/>
            <a:ext cx="5238800" cy="307777"/>
          </a:xfrm>
          <a:prstGeom prst="rect">
            <a:avLst/>
          </a:prstGeom>
          <a:noFill/>
          <a:ln>
            <a:noFill/>
          </a:ln>
        </p:spPr>
        <p:txBody>
          <a:bodyPr spcFirstLastPara="1" wrap="square" lIns="0" tIns="0" rIns="0" bIns="0" anchor="t" anchorCtr="0">
            <a:spAutoFit/>
          </a:bodyPr>
          <a:lstStyle/>
          <a:p>
            <a:pPr>
              <a:lnSpc>
                <a:spcPct val="100000"/>
              </a:lnSpc>
              <a:buSzPts val="1800"/>
            </a:pPr>
            <a:r>
              <a:rPr lang="en-GB" sz="2000">
                <a:solidFill>
                  <a:srgbClr val="FFFFFF"/>
                </a:solidFill>
              </a:rPr>
              <a:t>Prostate Cancer UK</a:t>
            </a:r>
            <a:endParaRPr sz="2000">
              <a:solidFill>
                <a:srgbClr val="FFFFFF"/>
              </a:solidFill>
            </a:endParaRPr>
          </a:p>
        </p:txBody>
      </p:sp>
      <p:sp>
        <p:nvSpPr>
          <p:cNvPr id="442" name="Google Shape;442;p1"/>
          <p:cNvSpPr txBox="1">
            <a:spLocks noGrp="1"/>
          </p:cNvSpPr>
          <p:nvPr>
            <p:ph type="sldNum" idx="12"/>
          </p:nvPr>
        </p:nvSpPr>
        <p:spPr>
          <a:xfrm>
            <a:off x="11409045" y="6333135"/>
            <a:ext cx="731600" cy="524800"/>
          </a:xfrm>
          <a:prstGeom prst="rect">
            <a:avLst/>
          </a:prstGeom>
        </p:spPr>
        <p:txBody>
          <a:bodyPr spcFirstLastPara="1" wrap="square" lIns="0" tIns="0" rIns="0" bIns="0" anchor="t" anchorCtr="0">
            <a:noAutofit/>
          </a:bodyPr>
          <a:lstStyle/>
          <a:p>
            <a:fld id="{00000000-1234-1234-1234-123412341234}" type="slidenum">
              <a:rPr lang="en-GB"/>
              <a:pPr/>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53"/>
        <p:cNvGrpSpPr/>
        <p:nvPr/>
      </p:nvGrpSpPr>
      <p:grpSpPr>
        <a:xfrm>
          <a:off x="0" y="0"/>
          <a:ext cx="0" cy="0"/>
          <a:chOff x="0" y="0"/>
          <a:chExt cx="0" cy="0"/>
        </a:xfrm>
      </p:grpSpPr>
      <p:sp>
        <p:nvSpPr>
          <p:cNvPr id="454" name="Google Shape;454;p3"/>
          <p:cNvSpPr txBox="1"/>
          <p:nvPr/>
        </p:nvSpPr>
        <p:spPr>
          <a:xfrm>
            <a:off x="840000" y="1790800"/>
            <a:ext cx="9945200" cy="4227200"/>
          </a:xfrm>
          <a:prstGeom prst="rect">
            <a:avLst/>
          </a:prstGeom>
          <a:noFill/>
          <a:ln>
            <a:noFill/>
          </a:ln>
        </p:spPr>
        <p:txBody>
          <a:bodyPr spcFirstLastPara="1" wrap="square" lIns="0" tIns="0" rIns="0" bIns="0" anchor="t" anchorCtr="0">
            <a:noAutofit/>
          </a:bodyPr>
          <a:lstStyle/>
          <a:p>
            <a:pPr defTabSz="1219170">
              <a:spcBef>
                <a:spcPts val="1333"/>
              </a:spcBef>
              <a:spcAft>
                <a:spcPts val="1333"/>
              </a:spcAft>
              <a:buClr>
                <a:srgbClr val="000000"/>
              </a:buClr>
              <a:buSzPts val="1000"/>
            </a:pPr>
            <a:endParaRPr sz="1333" b="1" kern="0">
              <a:solidFill>
                <a:srgbClr val="05370F"/>
              </a:solidFill>
              <a:latin typeface="Montserrat"/>
              <a:ea typeface="Montserrat"/>
              <a:cs typeface="Montserrat"/>
              <a:sym typeface="Montserrat"/>
            </a:endParaRPr>
          </a:p>
        </p:txBody>
      </p:sp>
      <p:sp>
        <p:nvSpPr>
          <p:cNvPr id="455" name="Google Shape;455;p3"/>
          <p:cNvSpPr txBox="1">
            <a:spLocks noGrp="1"/>
          </p:cNvSpPr>
          <p:nvPr>
            <p:ph type="title"/>
          </p:nvPr>
        </p:nvSpPr>
        <p:spPr>
          <a:xfrm>
            <a:off x="179388" y="180975"/>
            <a:ext cx="11290400" cy="752400"/>
          </a:xfrm>
          <a:prstGeom prst="rect">
            <a:avLst/>
          </a:prstGeom>
          <a:noFill/>
          <a:ln>
            <a:noFill/>
          </a:ln>
        </p:spPr>
        <p:txBody>
          <a:bodyPr spcFirstLastPara="1" wrap="square" lIns="0" tIns="0" rIns="0" bIns="0" anchor="t" anchorCtr="0">
            <a:noAutofit/>
          </a:bodyPr>
          <a:lstStyle/>
          <a:p>
            <a:pPr>
              <a:lnSpc>
                <a:spcPct val="100000"/>
              </a:lnSpc>
              <a:buSzPts val="2800"/>
            </a:pPr>
            <a:r>
              <a:rPr lang="en-GB"/>
              <a:t>EXECUTIVE SUMMARY</a:t>
            </a:r>
            <a:endParaRPr>
              <a:solidFill>
                <a:schemeClr val="dk1"/>
              </a:solidFill>
            </a:endParaRPr>
          </a:p>
        </p:txBody>
      </p:sp>
      <p:sp>
        <p:nvSpPr>
          <p:cNvPr id="456" name="Google Shape;456;p3"/>
          <p:cNvSpPr txBox="1">
            <a:spLocks noGrp="1"/>
          </p:cNvSpPr>
          <p:nvPr>
            <p:ph type="body" idx="1"/>
          </p:nvPr>
        </p:nvSpPr>
        <p:spPr>
          <a:xfrm>
            <a:off x="840000" y="1260467"/>
            <a:ext cx="9814400" cy="4797600"/>
          </a:xfrm>
          <a:prstGeom prst="rect">
            <a:avLst/>
          </a:prstGeom>
        </p:spPr>
        <p:txBody>
          <a:bodyPr spcFirstLastPara="1" wrap="square" lIns="0" tIns="0" rIns="0" bIns="0" anchor="t" anchorCtr="0">
            <a:noAutofit/>
          </a:bodyPr>
          <a:lstStyle/>
          <a:p>
            <a:pPr marL="0" indent="0">
              <a:buClr>
                <a:srgbClr val="000000"/>
              </a:buClr>
              <a:buSzPts val="1100"/>
            </a:pPr>
            <a:r>
              <a:rPr lang="en-GB" sz="1467" b="1"/>
              <a:t>This strategy outlines how Prostate Cancer UK’s Black Health Equity work….</a:t>
            </a:r>
            <a:endParaRPr sz="1467"/>
          </a:p>
          <a:p>
            <a:pPr marL="0" indent="0">
              <a:spcBef>
                <a:spcPts val="1333"/>
              </a:spcBef>
            </a:pPr>
            <a:endParaRPr sz="1467"/>
          </a:p>
          <a:p>
            <a:pPr marL="0" indent="0">
              <a:spcBef>
                <a:spcPts val="1333"/>
              </a:spcBef>
            </a:pPr>
            <a:endParaRPr sz="1467"/>
          </a:p>
          <a:p>
            <a:pPr marL="0" indent="0">
              <a:spcBef>
                <a:spcPts val="1333"/>
              </a:spcBef>
              <a:buClr>
                <a:srgbClr val="000000"/>
              </a:buClr>
              <a:buSzPts val="1000"/>
            </a:pPr>
            <a:endParaRPr sz="1333">
              <a:solidFill>
                <a:srgbClr val="05370F"/>
              </a:solidFill>
              <a:latin typeface="Montserrat"/>
              <a:ea typeface="Montserrat"/>
              <a:cs typeface="Montserrat"/>
              <a:sym typeface="Montserrat"/>
            </a:endParaRPr>
          </a:p>
          <a:p>
            <a:pPr marL="0" indent="0">
              <a:spcBef>
                <a:spcPts val="1333"/>
              </a:spcBef>
              <a:buClr>
                <a:srgbClr val="000000"/>
              </a:buClr>
              <a:buSzPts val="1000"/>
            </a:pPr>
            <a:endParaRPr sz="1333" b="1">
              <a:solidFill>
                <a:srgbClr val="05370F"/>
              </a:solidFill>
              <a:latin typeface="Montserrat"/>
              <a:ea typeface="Montserrat"/>
              <a:cs typeface="Montserrat"/>
              <a:sym typeface="Montserrat"/>
            </a:endParaRPr>
          </a:p>
          <a:p>
            <a:pPr marL="0" indent="0">
              <a:spcBef>
                <a:spcPts val="1333"/>
              </a:spcBef>
              <a:spcAft>
                <a:spcPts val="1067"/>
              </a:spcAft>
            </a:pPr>
            <a:endParaRPr/>
          </a:p>
        </p:txBody>
      </p:sp>
      <p:sp>
        <p:nvSpPr>
          <p:cNvPr id="457" name="Google Shape;457;p3"/>
          <p:cNvSpPr txBox="1">
            <a:spLocks noGrp="1"/>
          </p:cNvSpPr>
          <p:nvPr>
            <p:ph type="sldNum" idx="12"/>
          </p:nvPr>
        </p:nvSpPr>
        <p:spPr>
          <a:xfrm>
            <a:off x="11581067" y="6286501"/>
            <a:ext cx="431600" cy="388800"/>
          </a:xfrm>
          <a:prstGeom prst="rect">
            <a:avLst/>
          </a:prstGeom>
        </p:spPr>
        <p:txBody>
          <a:bodyPr spcFirstLastPara="1" wrap="square" lIns="0" tIns="0" rIns="0" bIns="0" anchor="b" anchorCtr="0">
            <a:noAutofit/>
          </a:bodyPr>
          <a:lstStyle/>
          <a:p>
            <a:pPr defTabSz="1219170">
              <a:buClr>
                <a:srgbClr val="000000"/>
              </a:buClr>
            </a:pPr>
            <a:fld id="{00000000-1234-1234-1234-123412341234}" type="slidenum">
              <a:rPr lang="en-GB" sz="1333" kern="0">
                <a:solidFill>
                  <a:srgbClr val="1B1B1B"/>
                </a:solidFill>
              </a:rPr>
              <a:pPr defTabSz="1219170">
                <a:buClr>
                  <a:srgbClr val="000000"/>
                </a:buClr>
              </a:pPr>
              <a:t>2</a:t>
            </a:fld>
            <a:endParaRPr sz="1333" kern="0">
              <a:solidFill>
                <a:srgbClr val="1B1B1B"/>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1">
          <a:extLst>
            <a:ext uri="{FF2B5EF4-FFF2-40B4-BE49-F238E27FC236}">
              <a16:creationId xmlns:a16="http://schemas.microsoft.com/office/drawing/2014/main" id="{8E2B66D8-3115-1331-39B8-28F9D8C194E1}"/>
            </a:ext>
          </a:extLst>
        </p:cNvPr>
        <p:cNvGrpSpPr/>
        <p:nvPr/>
      </p:nvGrpSpPr>
      <p:grpSpPr>
        <a:xfrm>
          <a:off x="0" y="0"/>
          <a:ext cx="0" cy="0"/>
          <a:chOff x="0" y="0"/>
          <a:chExt cx="0" cy="0"/>
        </a:xfrm>
      </p:grpSpPr>
      <p:sp>
        <p:nvSpPr>
          <p:cNvPr id="462" name="Google Shape;462;p4">
            <a:extLst>
              <a:ext uri="{FF2B5EF4-FFF2-40B4-BE49-F238E27FC236}">
                <a16:creationId xmlns:a16="http://schemas.microsoft.com/office/drawing/2014/main" id="{3DD50106-C83B-71BA-F8CF-7DB55CA2C366}"/>
              </a:ext>
            </a:extLst>
          </p:cNvPr>
          <p:cNvSpPr txBox="1">
            <a:spLocks noGrp="1"/>
          </p:cNvSpPr>
          <p:nvPr>
            <p:ph type="title"/>
          </p:nvPr>
        </p:nvSpPr>
        <p:spPr>
          <a:xfrm>
            <a:off x="720724" y="1791028"/>
            <a:ext cx="10748800" cy="3695200"/>
          </a:xfrm>
          <a:prstGeom prst="rect">
            <a:avLst/>
          </a:prstGeom>
          <a:noFill/>
          <a:ln>
            <a:noFill/>
          </a:ln>
        </p:spPr>
        <p:txBody>
          <a:bodyPr spcFirstLastPara="1" wrap="square" lIns="121900" tIns="121900" rIns="121900" bIns="121900" anchor="ctr" anchorCtr="0">
            <a:noAutofit/>
          </a:bodyPr>
          <a:lstStyle/>
          <a:p>
            <a:pPr>
              <a:buSzPts val="4000"/>
            </a:pPr>
            <a:r>
              <a:rPr lang="en-GB"/>
              <a:t>DISCOVERY</a:t>
            </a:r>
            <a:endParaRPr>
              <a:latin typeface="Arial"/>
              <a:ea typeface="Arial"/>
              <a:cs typeface="Arial"/>
              <a:sym typeface="Arial"/>
            </a:endParaRPr>
          </a:p>
        </p:txBody>
      </p:sp>
      <p:sp>
        <p:nvSpPr>
          <p:cNvPr id="463" name="Google Shape;463;p4">
            <a:extLst>
              <a:ext uri="{FF2B5EF4-FFF2-40B4-BE49-F238E27FC236}">
                <a16:creationId xmlns:a16="http://schemas.microsoft.com/office/drawing/2014/main" id="{2D284C8D-A451-C68F-ACBC-98FD818AC345}"/>
              </a:ext>
            </a:extLst>
          </p:cNvPr>
          <p:cNvSpPr txBox="1">
            <a:spLocks noGrp="1"/>
          </p:cNvSpPr>
          <p:nvPr>
            <p:ph type="sldNum" idx="12"/>
          </p:nvPr>
        </p:nvSpPr>
        <p:spPr>
          <a:xfrm>
            <a:off x="11581067" y="6286501"/>
            <a:ext cx="431600" cy="388800"/>
          </a:xfrm>
          <a:prstGeom prst="rect">
            <a:avLst/>
          </a:prstGeom>
        </p:spPr>
        <p:txBody>
          <a:bodyPr spcFirstLastPara="1" wrap="square" lIns="0" tIns="0" rIns="0" bIns="0" anchor="b" anchorCtr="0">
            <a:noAutofit/>
          </a:bodyPr>
          <a:lstStyle/>
          <a:p>
            <a:fld id="{00000000-1234-1234-1234-123412341234}" type="slidenum">
              <a:rPr lang="en-GB" sz="1333"/>
              <a:pPr/>
              <a:t>3</a:t>
            </a:fld>
            <a:endParaRPr sz="1333"/>
          </a:p>
        </p:txBody>
      </p:sp>
    </p:spTree>
    <p:extLst>
      <p:ext uri="{BB962C8B-B14F-4D97-AF65-F5344CB8AC3E}">
        <p14:creationId xmlns:p14="http://schemas.microsoft.com/office/powerpoint/2010/main" val="4055442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2" descr="A blue background with black and white rectangles&#10;&#10;Description automatically generated">
            <a:extLst>
              <a:ext uri="{FF2B5EF4-FFF2-40B4-BE49-F238E27FC236}">
                <a16:creationId xmlns:a16="http://schemas.microsoft.com/office/drawing/2014/main" id="{F9C8C52B-8589-CDF8-CAE7-6BFE6A0373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60" r="4762" b="-3"/>
          <a:stretch>
            <a:fillRect/>
          </a:stretch>
        </p:blipFill>
        <p:spPr bwMode="auto">
          <a:xfrm>
            <a:off x="6491593" y="649914"/>
            <a:ext cx="2600726" cy="26969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944D89D-74EC-48C2-A828-91D2B5365EEA}"/>
              </a:ext>
            </a:extLst>
          </p:cNvPr>
          <p:cNvPicPr>
            <a:picLocks noChangeAspect="1"/>
          </p:cNvPicPr>
          <p:nvPr/>
        </p:nvPicPr>
        <p:blipFill>
          <a:blip r:embed="rId4"/>
          <a:srcRect r="-2" b="22742"/>
          <a:stretch>
            <a:fillRect/>
          </a:stretch>
        </p:blipFill>
        <p:spPr>
          <a:xfrm>
            <a:off x="9306980" y="640673"/>
            <a:ext cx="2600726" cy="2696944"/>
          </a:xfrm>
          <a:prstGeom prst="rect">
            <a:avLst/>
          </a:prstGeom>
        </p:spPr>
      </p:pic>
      <p:pic>
        <p:nvPicPr>
          <p:cNvPr id="6" name="Picture 5">
            <a:extLst>
              <a:ext uri="{FF2B5EF4-FFF2-40B4-BE49-F238E27FC236}">
                <a16:creationId xmlns:a16="http://schemas.microsoft.com/office/drawing/2014/main" id="{9F38DFB5-98BE-6FCF-96B3-C1270E875823}"/>
              </a:ext>
            </a:extLst>
          </p:cNvPr>
          <p:cNvPicPr>
            <a:picLocks noChangeAspect="1"/>
          </p:cNvPicPr>
          <p:nvPr/>
        </p:nvPicPr>
        <p:blipFill>
          <a:blip r:embed="rId5"/>
          <a:srcRect l="2228" r="11305" b="2"/>
          <a:stretch>
            <a:fillRect/>
          </a:stretch>
        </p:blipFill>
        <p:spPr>
          <a:xfrm>
            <a:off x="6491593" y="3790078"/>
            <a:ext cx="5416113" cy="2724680"/>
          </a:xfrm>
          <a:prstGeom prst="rect">
            <a:avLst/>
          </a:prstGeom>
        </p:spPr>
      </p:pic>
      <p:sp>
        <p:nvSpPr>
          <p:cNvPr id="7" name="TextBox 6">
            <a:extLst>
              <a:ext uri="{FF2B5EF4-FFF2-40B4-BE49-F238E27FC236}">
                <a16:creationId xmlns:a16="http://schemas.microsoft.com/office/drawing/2014/main" id="{5942583B-31F3-F7C5-BC5F-061186AD04C8}"/>
              </a:ext>
            </a:extLst>
          </p:cNvPr>
          <p:cNvSpPr txBox="1"/>
          <p:nvPr/>
        </p:nvSpPr>
        <p:spPr>
          <a:xfrm>
            <a:off x="284294" y="640683"/>
            <a:ext cx="5811706" cy="2941544"/>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1200" b="0" i="0" u="none" strike="noStrike" kern="1200" cap="none" spc="0" normalizeH="0" baseline="0" noProof="0">
                <a:ln>
                  <a:noFill/>
                </a:ln>
                <a:solidFill>
                  <a:prstClr val="white"/>
                </a:solidFill>
                <a:effectLst/>
                <a:uLnTx/>
                <a:uFillTx/>
                <a:latin typeface="Aptos" panose="02110004020202020204"/>
                <a:ea typeface="+mn-ea"/>
                <a:cs typeface="+mn-cs"/>
              </a:rPr>
              <a:t>There is a lack of information and knowledge about prostate cancer amongst Black men, including lack of information about family history of prostate and breast cancer.</a:t>
            </a:r>
          </a:p>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1200" b="0" i="0" u="none" strike="noStrike" kern="1200" cap="none" spc="0" normalizeH="0" baseline="0" noProof="0">
                <a:ln>
                  <a:noFill/>
                </a:ln>
                <a:solidFill>
                  <a:prstClr val="white"/>
                </a:solidFill>
                <a:effectLst/>
                <a:uLnTx/>
                <a:uFillTx/>
                <a:latin typeface="Aptos" panose="02110004020202020204"/>
                <a:ea typeface="+mn-ea"/>
                <a:cs typeface="+mn-cs"/>
              </a:rPr>
              <a:t>For many, this is combined with a hesitancy to engage with medical profession and diagnosis, with previous negative experiences being an important barrier.</a:t>
            </a:r>
          </a:p>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1200" b="0" i="0" u="none" strike="noStrike" kern="1200" cap="none" spc="0" normalizeH="0" baseline="0" noProof="0">
                <a:ln>
                  <a:noFill/>
                </a:ln>
                <a:solidFill>
                  <a:prstClr val="white"/>
                </a:solidFill>
                <a:effectLst/>
                <a:uLnTx/>
                <a:uFillTx/>
                <a:latin typeface="Aptos" panose="02110004020202020204"/>
                <a:ea typeface="+mn-ea"/>
                <a:cs typeface="+mn-cs"/>
              </a:rPr>
              <a:t>Medical practitioners are not always aware of elevated risks for Black men. </a:t>
            </a:r>
          </a:p>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1200" b="0" i="0" u="none" strike="noStrike" kern="1200" cap="none" spc="0" normalizeH="0" baseline="0" noProof="0">
                <a:ln>
                  <a:noFill/>
                </a:ln>
                <a:solidFill>
                  <a:prstClr val="white"/>
                </a:solidFill>
                <a:effectLst/>
                <a:uLnTx/>
                <a:uFillTx/>
                <a:latin typeface="Aptos" panose="02110004020202020204"/>
                <a:ea typeface="+mn-ea"/>
                <a:cs typeface="+mn-cs"/>
              </a:rPr>
              <a:t>There is a lack of awareness of rights (</a:t>
            </a:r>
            <a:r>
              <a:rPr kumimoji="0" lang="en-US" sz="1200" b="0" i="0" u="none" strike="noStrike" kern="1200" cap="none" spc="0" normalizeH="0" baseline="0" noProof="0" err="1">
                <a:ln>
                  <a:noFill/>
                </a:ln>
                <a:solidFill>
                  <a:prstClr val="white"/>
                </a:solidFill>
                <a:effectLst/>
                <a:uLnTx/>
                <a:uFillTx/>
                <a:latin typeface="Aptos" panose="02110004020202020204"/>
                <a:ea typeface="+mn-ea"/>
                <a:cs typeface="+mn-cs"/>
              </a:rPr>
              <a:t>eg</a:t>
            </a:r>
            <a:r>
              <a:rPr kumimoji="0" lang="en-US" sz="1200" b="0" i="0" u="none" strike="noStrike" kern="1200" cap="none" spc="0" normalizeH="0" baseline="0" noProof="0">
                <a:ln>
                  <a:noFill/>
                </a:ln>
                <a:solidFill>
                  <a:prstClr val="white"/>
                </a:solidFill>
                <a:effectLst/>
                <a:uLnTx/>
                <a:uFillTx/>
                <a:latin typeface="Aptos" panose="02110004020202020204"/>
                <a:ea typeface="+mn-ea"/>
                <a:cs typeface="+mn-cs"/>
              </a:rPr>
              <a:t> to a PSA test) and inconsistencies in application of guidance – e.g. instances of being refused PSA test.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white"/>
                </a:solidFill>
                <a:effectLst/>
                <a:uLnTx/>
                <a:uFillTx/>
                <a:latin typeface="Aptos" panose="02110004020202020204"/>
                <a:ea typeface="+mn-ea"/>
                <a:cs typeface="Arial" panose="020B0604020202020204" pitchFamily="34" charset="0"/>
              </a:rPr>
              <a:t>Prostate Cancer UK has made good progress in awareness-raising activities in Black communities but limited in capacity and largely London-focused. </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1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A45E8C55-30E1-60A8-8A51-F90C98556234}"/>
              </a:ext>
            </a:extLst>
          </p:cNvPr>
          <p:cNvSpPr txBox="1"/>
          <p:nvPr/>
        </p:nvSpPr>
        <p:spPr>
          <a:xfrm>
            <a:off x="284294" y="-48443"/>
            <a:ext cx="6207299" cy="489765"/>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1600" b="1" i="0" u="none" strike="noStrike" kern="1200" cap="all" spc="0" normalizeH="0" baseline="0" noProof="0">
                <a:ln>
                  <a:noFill/>
                </a:ln>
                <a:solidFill>
                  <a:prstClr val="white"/>
                </a:solidFill>
                <a:effectLst/>
                <a:uLnTx/>
                <a:uFillTx/>
                <a:latin typeface="Aptos Display" panose="02110004020202020204"/>
                <a:ea typeface="+mn-ea"/>
                <a:cs typeface="+mn-cs"/>
              </a:rPr>
              <a:t>Diagnostic pathway – systemic barriers to early diagnosis</a:t>
            </a:r>
          </a:p>
        </p:txBody>
      </p:sp>
      <p:sp>
        <p:nvSpPr>
          <p:cNvPr id="10" name="Flowchart: Alternate Process 9">
            <a:extLst>
              <a:ext uri="{FF2B5EF4-FFF2-40B4-BE49-F238E27FC236}">
                <a16:creationId xmlns:a16="http://schemas.microsoft.com/office/drawing/2014/main" id="{917C7622-3AAB-3412-8031-28449CCCC556}"/>
              </a:ext>
            </a:extLst>
          </p:cNvPr>
          <p:cNvSpPr/>
          <p:nvPr/>
        </p:nvSpPr>
        <p:spPr>
          <a:xfrm>
            <a:off x="284294" y="3028290"/>
            <a:ext cx="5091270" cy="1266864"/>
          </a:xfrm>
          <a:prstGeom prst="flowChartAlternateProcess">
            <a:avLst/>
          </a:prstGeom>
          <a:solidFill>
            <a:srgbClr val="FDBA82"/>
          </a:solidFill>
          <a:ln>
            <a:solidFill>
              <a:srgbClr val="FDBA8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1 in 4 Black men will get prostate cancer in their lifetime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Twice the risk of dying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Black men likely to develop prostate cancer at a young age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Flowchart: Alternate Process 10">
            <a:extLst>
              <a:ext uri="{FF2B5EF4-FFF2-40B4-BE49-F238E27FC236}">
                <a16:creationId xmlns:a16="http://schemas.microsoft.com/office/drawing/2014/main" id="{FA84B41A-1D26-E629-62CA-6E7682A21973}"/>
              </a:ext>
            </a:extLst>
          </p:cNvPr>
          <p:cNvSpPr/>
          <p:nvPr/>
        </p:nvSpPr>
        <p:spPr>
          <a:xfrm>
            <a:off x="284293" y="4524344"/>
            <a:ext cx="5091270" cy="628074"/>
          </a:xfrm>
          <a:prstGeom prst="flowChartAlternateProcess">
            <a:avLst/>
          </a:prstGeom>
          <a:solidFill>
            <a:srgbClr val="8ED3E3"/>
          </a:solidFill>
          <a:ln>
            <a:solidFill>
              <a:srgbClr val="8ED3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Experience of the health care system varied</a:t>
            </a:r>
          </a:p>
        </p:txBody>
      </p:sp>
      <p:sp>
        <p:nvSpPr>
          <p:cNvPr id="12" name="Flowchart: Alternate Process 11">
            <a:extLst>
              <a:ext uri="{FF2B5EF4-FFF2-40B4-BE49-F238E27FC236}">
                <a16:creationId xmlns:a16="http://schemas.microsoft.com/office/drawing/2014/main" id="{D3FBD6F2-B8F4-7606-7BBB-99F32A844DCF}"/>
              </a:ext>
            </a:extLst>
          </p:cNvPr>
          <p:cNvSpPr/>
          <p:nvPr/>
        </p:nvSpPr>
        <p:spPr>
          <a:xfrm>
            <a:off x="284294" y="5381608"/>
            <a:ext cx="5091269" cy="1145309"/>
          </a:xfrm>
          <a:prstGeom prst="flowChartAlternateProcess">
            <a:avLst/>
          </a:prstGeom>
          <a:solidFill>
            <a:srgbClr val="FFCCC1"/>
          </a:solidFill>
          <a:ln>
            <a:solidFill>
              <a:srgbClr val="FFCCC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Some Black men will experience additional barriers to diagnosis – e.g. those with NRPF, men not registered with GP, with language barriers, or those who are digitally excluded.</a:t>
            </a:r>
          </a:p>
        </p:txBody>
      </p:sp>
      <p:sp>
        <p:nvSpPr>
          <p:cNvPr id="13" name="TextBox 12">
            <a:extLst>
              <a:ext uri="{FF2B5EF4-FFF2-40B4-BE49-F238E27FC236}">
                <a16:creationId xmlns:a16="http://schemas.microsoft.com/office/drawing/2014/main" id="{74741CAA-F2E0-C398-D2AF-23C8824D96FC}"/>
              </a:ext>
            </a:extLst>
          </p:cNvPr>
          <p:cNvSpPr txBox="1"/>
          <p:nvPr/>
        </p:nvSpPr>
        <p:spPr>
          <a:xfrm>
            <a:off x="6491593" y="3429000"/>
            <a:ext cx="527727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ptos" panose="02110004020202020204"/>
                <a:ea typeface="+mn-ea"/>
                <a:cs typeface="+mn-cs"/>
              </a:rPr>
              <a:t>NO TARGETED SCREENING PROGRAMME</a:t>
            </a:r>
          </a:p>
        </p:txBody>
      </p:sp>
    </p:spTree>
    <p:extLst>
      <p:ext uri="{BB962C8B-B14F-4D97-AF65-F5344CB8AC3E}">
        <p14:creationId xmlns:p14="http://schemas.microsoft.com/office/powerpoint/2010/main" val="2782600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D68BFA-448B-2E67-C96B-CF0A6C9950AC}"/>
              </a:ext>
            </a:extLst>
          </p:cNvPr>
          <p:cNvSpPr txBox="1"/>
          <p:nvPr/>
        </p:nvSpPr>
        <p:spPr>
          <a:xfrm>
            <a:off x="284294" y="-48443"/>
            <a:ext cx="6207299" cy="489765"/>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1600" b="1" i="0" u="none" strike="noStrike" kern="1200" cap="all" spc="0" normalizeH="0" baseline="0" noProof="0">
                <a:ln>
                  <a:noFill/>
                </a:ln>
                <a:solidFill>
                  <a:prstClr val="black"/>
                </a:solidFill>
                <a:effectLst/>
                <a:uLnTx/>
                <a:uFillTx/>
                <a:latin typeface="Aptos Display" panose="02110004020202020204"/>
                <a:ea typeface="+mn-ea"/>
                <a:cs typeface="+mn-cs"/>
              </a:rPr>
              <a:t>TREATMENT PATHWAY – SIGNIFICANT TREATMENT DISPARITIES</a:t>
            </a:r>
          </a:p>
        </p:txBody>
      </p:sp>
      <p:sp>
        <p:nvSpPr>
          <p:cNvPr id="5" name="TextBox 4">
            <a:extLst>
              <a:ext uri="{FF2B5EF4-FFF2-40B4-BE49-F238E27FC236}">
                <a16:creationId xmlns:a16="http://schemas.microsoft.com/office/drawing/2014/main" id="{12A72B83-2945-1F4E-89B6-462093D10C41}"/>
              </a:ext>
            </a:extLst>
          </p:cNvPr>
          <p:cNvSpPr txBox="1"/>
          <p:nvPr/>
        </p:nvSpPr>
        <p:spPr>
          <a:xfrm>
            <a:off x="284294" y="577775"/>
            <a:ext cx="6051960"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panose="02110004020202020204"/>
                <a:ea typeface="+mn-ea"/>
                <a:cs typeface="+mn-cs"/>
              </a:rPr>
              <a:t>Black men’s access to treatment and research trials is variable and differs by area.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panose="02110004020202020204"/>
                <a:ea typeface="+mn-ea"/>
                <a:cs typeface="+mn-cs"/>
              </a:rPr>
              <a:t>There are instances when men navigating prostate cancer have shared information about clinical trials with those who would not otherwise have been aware of them, highlighting the inconsistent access and lack of communication on what is available.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panose="02110004020202020204"/>
                <a:ea typeface="+mn-ea"/>
                <a:cs typeface="+mn-cs"/>
              </a:rPr>
              <a:t>The evidence base is not strong enough on the differences in treatment responses for Black men.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panose="02110004020202020204"/>
                <a:ea typeface="+mn-ea"/>
                <a:cs typeface="+mn-cs"/>
              </a:rPr>
              <a:t>Concerns about impact on work may affect treatment decisions; more needs to be done to highlight how working age men may be impacted.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074" name="Picture 2" descr="A person giving a patient a blood pressure&#10;&#10;Description automatically generated">
            <a:extLst>
              <a:ext uri="{FF2B5EF4-FFF2-40B4-BE49-F238E27FC236}">
                <a16:creationId xmlns:a16="http://schemas.microsoft.com/office/drawing/2014/main" id="{1380827B-4AE5-D83E-47F1-DF2FCBDD3A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08"/>
          <a:stretch>
            <a:fillRect/>
          </a:stretch>
        </p:blipFill>
        <p:spPr bwMode="auto">
          <a:xfrm>
            <a:off x="6777318" y="691124"/>
            <a:ext cx="2398955" cy="24509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2D3B45F-5538-CEFB-C3E0-DC0BEA11852F}"/>
              </a:ext>
            </a:extLst>
          </p:cNvPr>
          <p:cNvPicPr>
            <a:picLocks noChangeAspect="1"/>
          </p:cNvPicPr>
          <p:nvPr/>
        </p:nvPicPr>
        <p:blipFill>
          <a:blip r:embed="rId5"/>
          <a:srcRect l="1292" t="21" r="3321" b="8880"/>
          <a:stretch>
            <a:fillRect/>
          </a:stretch>
        </p:blipFill>
        <p:spPr>
          <a:xfrm>
            <a:off x="6775376" y="3369244"/>
            <a:ext cx="5051987" cy="2342874"/>
          </a:xfrm>
          <a:prstGeom prst="rect">
            <a:avLst/>
          </a:prstGeom>
        </p:spPr>
      </p:pic>
      <p:pic>
        <p:nvPicPr>
          <p:cNvPr id="9" name="Picture 8">
            <a:extLst>
              <a:ext uri="{FF2B5EF4-FFF2-40B4-BE49-F238E27FC236}">
                <a16:creationId xmlns:a16="http://schemas.microsoft.com/office/drawing/2014/main" id="{B70CC823-0C44-AE68-7892-544C42DCD6D9}"/>
              </a:ext>
            </a:extLst>
          </p:cNvPr>
          <p:cNvPicPr>
            <a:picLocks noChangeAspect="1"/>
          </p:cNvPicPr>
          <p:nvPr/>
        </p:nvPicPr>
        <p:blipFill>
          <a:blip r:embed="rId6"/>
          <a:stretch>
            <a:fillRect/>
          </a:stretch>
        </p:blipFill>
        <p:spPr>
          <a:xfrm>
            <a:off x="9355567" y="577775"/>
            <a:ext cx="2255823" cy="2571785"/>
          </a:xfrm>
          <a:prstGeom prst="rect">
            <a:avLst/>
          </a:prstGeom>
        </p:spPr>
      </p:pic>
      <p:sp>
        <p:nvSpPr>
          <p:cNvPr id="10" name="Flowchart: Alternate Process 9">
            <a:extLst>
              <a:ext uri="{FF2B5EF4-FFF2-40B4-BE49-F238E27FC236}">
                <a16:creationId xmlns:a16="http://schemas.microsoft.com/office/drawing/2014/main" id="{6FC1D47D-E6B2-7313-9837-A6302F13F955}"/>
              </a:ext>
            </a:extLst>
          </p:cNvPr>
          <p:cNvSpPr/>
          <p:nvPr/>
        </p:nvSpPr>
        <p:spPr>
          <a:xfrm>
            <a:off x="284293" y="3030546"/>
            <a:ext cx="5621654" cy="672952"/>
          </a:xfrm>
          <a:prstGeom prst="flowChartAlternateProcess">
            <a:avLst/>
          </a:prstGeom>
          <a:solidFill>
            <a:srgbClr val="FDBA82"/>
          </a:solidFill>
          <a:ln>
            <a:solidFill>
              <a:srgbClr val="FDBA82"/>
            </a:solidFill>
          </a:ln>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More </a:t>
            </a:r>
            <a:r>
              <a:rPr lang="en-GB" sz="1400" b="1">
                <a:solidFill>
                  <a:prstClr val="white"/>
                </a:solidFill>
                <a:latin typeface="Aptos" panose="02110004020202020204"/>
              </a:rPr>
              <a:t>research</a:t>
            </a: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 is needed to understand lack of treatment parity</a:t>
            </a:r>
          </a:p>
        </p:txBody>
      </p:sp>
      <p:sp>
        <p:nvSpPr>
          <p:cNvPr id="13" name="Flowchart: Alternate Process 12">
            <a:extLst>
              <a:ext uri="{FF2B5EF4-FFF2-40B4-BE49-F238E27FC236}">
                <a16:creationId xmlns:a16="http://schemas.microsoft.com/office/drawing/2014/main" id="{16AD3FF7-3270-D8D3-A4F1-8F11DA033ECD}"/>
              </a:ext>
            </a:extLst>
          </p:cNvPr>
          <p:cNvSpPr/>
          <p:nvPr/>
        </p:nvSpPr>
        <p:spPr>
          <a:xfrm>
            <a:off x="284292" y="3946238"/>
            <a:ext cx="5621653" cy="1181135"/>
          </a:xfrm>
          <a:prstGeom prst="flowChartAlternateProcess">
            <a:avLst/>
          </a:prstGeom>
          <a:solidFill>
            <a:srgbClr val="8ED3E3"/>
          </a:solidFill>
          <a:ln>
            <a:solidFill>
              <a:srgbClr val="8ED3E3"/>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Nearly 1 in 4 (23%) ethnic minority adults reported that they did not trust pharmaceutical companies to test treatments and devices on them. This was highest among Black/African/Caribbean adults (29%). </a:t>
            </a:r>
            <a:r>
              <a:rPr kumimoji="0" lang="en-GB" sz="1400" b="1" i="0" u="none" strike="noStrike" kern="1200" cap="none" spc="0" normalizeH="0" baseline="0" noProof="0" err="1">
                <a:ln>
                  <a:noFill/>
                </a:ln>
                <a:solidFill>
                  <a:prstClr val="white"/>
                </a:solidFill>
                <a:effectLst/>
                <a:uLnTx/>
                <a:uFillTx/>
                <a:latin typeface="Aptos" panose="02110004020202020204"/>
                <a:ea typeface="+mn-ea"/>
                <a:cs typeface="+mn-cs"/>
              </a:rPr>
              <a:t>Ispos</a:t>
            </a: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 2024</a:t>
            </a:r>
          </a:p>
        </p:txBody>
      </p:sp>
      <p:sp>
        <p:nvSpPr>
          <p:cNvPr id="17" name="Flowchart: Alternate Process 16">
            <a:extLst>
              <a:ext uri="{FF2B5EF4-FFF2-40B4-BE49-F238E27FC236}">
                <a16:creationId xmlns:a16="http://schemas.microsoft.com/office/drawing/2014/main" id="{A23BF677-88F5-61CC-D356-6CFDFEFA18AC}"/>
              </a:ext>
            </a:extLst>
          </p:cNvPr>
          <p:cNvSpPr/>
          <p:nvPr/>
        </p:nvSpPr>
        <p:spPr>
          <a:xfrm>
            <a:off x="284292" y="5370114"/>
            <a:ext cx="5621653" cy="686442"/>
          </a:xfrm>
          <a:prstGeom prst="flowChartAlternateProcess">
            <a:avLst/>
          </a:prstGeom>
          <a:solidFill>
            <a:srgbClr val="FFCCC1"/>
          </a:solidFill>
          <a:ln>
            <a:solidFill>
              <a:srgbClr val="FFCCC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Lack of diversity within clinical research community</a:t>
            </a:r>
          </a:p>
        </p:txBody>
      </p:sp>
    </p:spTree>
    <p:extLst>
      <p:ext uri="{BB962C8B-B14F-4D97-AF65-F5344CB8AC3E}">
        <p14:creationId xmlns:p14="http://schemas.microsoft.com/office/powerpoint/2010/main" val="1102454997"/>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0CE2FB0-6988-7985-A2E7-2BEF3CA32B6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BA7E3E1-1150-4EAF-D876-F7F1A1CB94CC}"/>
              </a:ext>
            </a:extLst>
          </p:cNvPr>
          <p:cNvSpPr txBox="1"/>
          <p:nvPr/>
        </p:nvSpPr>
        <p:spPr>
          <a:xfrm>
            <a:off x="284294" y="640683"/>
            <a:ext cx="4976195" cy="2941544"/>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GB" sz="1200" b="0" i="0" u="none" strike="noStrike" kern="1200" cap="none" spc="0" normalizeH="0" baseline="0" noProof="0">
                <a:ln>
                  <a:noFill/>
                </a:ln>
                <a:solidFill>
                  <a:prstClr val="white"/>
                </a:solidFill>
                <a:effectLst/>
                <a:uLnTx/>
                <a:uFillTx/>
                <a:latin typeface="Aptos" panose="02110004020202020204"/>
                <a:ea typeface="+mn-ea"/>
                <a:cs typeface="+mn-cs"/>
              </a:rPr>
              <a:t>Early diagnosis is important, but support for men living with prostate cancer is also vital. </a:t>
            </a:r>
          </a:p>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GB" sz="1200" b="0" i="0" u="none" strike="noStrike" kern="1200" cap="none" spc="0" normalizeH="0" baseline="0" noProof="0">
                <a:ln>
                  <a:noFill/>
                </a:ln>
                <a:solidFill>
                  <a:prstClr val="white"/>
                </a:solidFill>
                <a:effectLst/>
                <a:uLnTx/>
                <a:uFillTx/>
                <a:latin typeface="Aptos" panose="02110004020202020204"/>
                <a:ea typeface="+mn-ea"/>
                <a:cs typeface="+mn-cs"/>
              </a:rPr>
              <a:t>Support needs to be culturally appropriate and relevant to Black men – connecting with Black men with lived and shared experiences who can share information about e.g. changes to their body and impact on relationships is important. </a:t>
            </a:r>
          </a:p>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GB" sz="1200" b="0" i="0" u="none" strike="noStrike" kern="1200" cap="none" spc="0" normalizeH="0" baseline="0" noProof="0">
                <a:ln>
                  <a:noFill/>
                </a:ln>
                <a:solidFill>
                  <a:prstClr val="white"/>
                </a:solidFill>
                <a:effectLst/>
                <a:uLnTx/>
                <a:uFillTx/>
                <a:latin typeface="Aptos" panose="02110004020202020204"/>
                <a:ea typeface="+mn-ea"/>
                <a:cs typeface="+mn-cs"/>
              </a:rPr>
              <a:t>Support needs to respond to the diversity of experiences of Black men with prostate cancer – spaces need to be psychologically safe for members of the LBTQI community for example, and Prostate Cancer UK’s partnerships and ambassadors should uphold the inclusive ethos of the organisation. </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1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3743BC70-5A4D-58F9-C2FF-96C9769687D4}"/>
              </a:ext>
            </a:extLst>
          </p:cNvPr>
          <p:cNvSpPr txBox="1"/>
          <p:nvPr/>
        </p:nvSpPr>
        <p:spPr>
          <a:xfrm>
            <a:off x="284294" y="-48443"/>
            <a:ext cx="6207299" cy="489765"/>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GB" sz="1600" b="1" i="0" u="none" strike="noStrike" kern="1200" cap="all" spc="0" normalizeH="0" baseline="0" noProof="0">
                <a:ln>
                  <a:noFill/>
                </a:ln>
                <a:solidFill>
                  <a:prstClr val="white"/>
                </a:solidFill>
                <a:effectLst/>
                <a:uLnTx/>
                <a:uFillTx/>
                <a:latin typeface="Aptos Display" panose="02110004020202020204"/>
                <a:ea typeface="+mn-ea"/>
                <a:cs typeface="+mn-cs"/>
              </a:rPr>
              <a:t>Support PATHWAY – personalised experience of care</a:t>
            </a:r>
          </a:p>
        </p:txBody>
      </p:sp>
      <p:sp>
        <p:nvSpPr>
          <p:cNvPr id="10" name="Flowchart: Alternate Process 9">
            <a:extLst>
              <a:ext uri="{FF2B5EF4-FFF2-40B4-BE49-F238E27FC236}">
                <a16:creationId xmlns:a16="http://schemas.microsoft.com/office/drawing/2014/main" id="{608BE59B-9D66-F4D9-67F1-24C0E695CCA2}"/>
              </a:ext>
            </a:extLst>
          </p:cNvPr>
          <p:cNvSpPr/>
          <p:nvPr/>
        </p:nvSpPr>
        <p:spPr>
          <a:xfrm>
            <a:off x="284293" y="3222059"/>
            <a:ext cx="5091270" cy="949526"/>
          </a:xfrm>
          <a:prstGeom prst="flowChartAlternateProcess">
            <a:avLst/>
          </a:prstGeom>
          <a:solidFill>
            <a:srgbClr val="FDBA82"/>
          </a:solidFill>
          <a:ln>
            <a:solidFill>
              <a:srgbClr val="FDBA82"/>
            </a:solidFill>
          </a:ln>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There are lots of local organisations with a strong reach into Black communities providing support across the country </a:t>
            </a:r>
          </a:p>
        </p:txBody>
      </p:sp>
      <p:sp>
        <p:nvSpPr>
          <p:cNvPr id="11" name="Flowchart: Alternate Process 10">
            <a:extLst>
              <a:ext uri="{FF2B5EF4-FFF2-40B4-BE49-F238E27FC236}">
                <a16:creationId xmlns:a16="http://schemas.microsoft.com/office/drawing/2014/main" id="{6FD8C9C8-F9DB-3060-7202-8ADABC5F8CCD}"/>
              </a:ext>
            </a:extLst>
          </p:cNvPr>
          <p:cNvSpPr/>
          <p:nvPr/>
        </p:nvSpPr>
        <p:spPr>
          <a:xfrm>
            <a:off x="284293" y="4462559"/>
            <a:ext cx="5091270" cy="628074"/>
          </a:xfrm>
          <a:prstGeom prst="flowChartAlternateProcess">
            <a:avLst/>
          </a:prstGeom>
          <a:solidFill>
            <a:srgbClr val="8ED3E3"/>
          </a:solidFill>
          <a:ln>
            <a:solidFill>
              <a:srgbClr val="8ED3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Lack of accurate data about Black men using specialist nurse service, but thought to be as low as c. 4% currently </a:t>
            </a:r>
          </a:p>
        </p:txBody>
      </p:sp>
      <p:sp>
        <p:nvSpPr>
          <p:cNvPr id="12" name="Flowchart: Alternate Process 11">
            <a:extLst>
              <a:ext uri="{FF2B5EF4-FFF2-40B4-BE49-F238E27FC236}">
                <a16:creationId xmlns:a16="http://schemas.microsoft.com/office/drawing/2014/main" id="{F82EEDBA-81C6-E608-370A-B13BF88354E5}"/>
              </a:ext>
            </a:extLst>
          </p:cNvPr>
          <p:cNvSpPr/>
          <p:nvPr/>
        </p:nvSpPr>
        <p:spPr>
          <a:xfrm>
            <a:off x="284294" y="5381608"/>
            <a:ext cx="5091269" cy="1145309"/>
          </a:xfrm>
          <a:prstGeom prst="flowChartAlternateProcess">
            <a:avLst/>
          </a:prstGeom>
          <a:solidFill>
            <a:srgbClr val="FFCCC1"/>
          </a:solidFill>
          <a:ln>
            <a:solidFill>
              <a:srgbClr val="FFCCC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Historical lack of trust in the organisation means that Prostate Cancer UK’s specialist nurse service is not currently well used by Black men </a:t>
            </a:r>
          </a:p>
        </p:txBody>
      </p:sp>
      <p:pic>
        <p:nvPicPr>
          <p:cNvPr id="3" name="Picture 2">
            <a:extLst>
              <a:ext uri="{FF2B5EF4-FFF2-40B4-BE49-F238E27FC236}">
                <a16:creationId xmlns:a16="http://schemas.microsoft.com/office/drawing/2014/main" id="{B78F6383-3FBB-FCE3-5F23-456445699926}"/>
              </a:ext>
            </a:extLst>
          </p:cNvPr>
          <p:cNvPicPr>
            <a:picLocks noChangeAspect="1"/>
          </p:cNvPicPr>
          <p:nvPr/>
        </p:nvPicPr>
        <p:blipFill>
          <a:blip r:embed="rId3"/>
          <a:srcRect t="3182"/>
          <a:stretch>
            <a:fillRect/>
          </a:stretch>
        </p:blipFill>
        <p:spPr>
          <a:xfrm>
            <a:off x="5735538" y="3215632"/>
            <a:ext cx="6368161" cy="2582739"/>
          </a:xfrm>
          <a:prstGeom prst="rect">
            <a:avLst/>
          </a:prstGeom>
        </p:spPr>
      </p:pic>
      <p:sp>
        <p:nvSpPr>
          <p:cNvPr id="9" name="TextBox 8">
            <a:extLst>
              <a:ext uri="{FF2B5EF4-FFF2-40B4-BE49-F238E27FC236}">
                <a16:creationId xmlns:a16="http://schemas.microsoft.com/office/drawing/2014/main" id="{39F3B3A5-73FD-8EA1-641F-BA9F337D79C8}"/>
              </a:ext>
            </a:extLst>
          </p:cNvPr>
          <p:cNvSpPr txBox="1"/>
          <p:nvPr/>
        </p:nvSpPr>
        <p:spPr>
          <a:xfrm>
            <a:off x="9854005" y="5856578"/>
            <a:ext cx="297986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Macmillan Cancer Support Survey </a:t>
            </a:r>
          </a:p>
        </p:txBody>
      </p:sp>
      <p:pic>
        <p:nvPicPr>
          <p:cNvPr id="15" name="Picture 14">
            <a:extLst>
              <a:ext uri="{FF2B5EF4-FFF2-40B4-BE49-F238E27FC236}">
                <a16:creationId xmlns:a16="http://schemas.microsoft.com/office/drawing/2014/main" id="{6AA91D8F-37F3-8F77-BA6B-ADCB94EDE1F6}"/>
              </a:ext>
            </a:extLst>
          </p:cNvPr>
          <p:cNvPicPr>
            <a:picLocks noChangeAspect="1"/>
          </p:cNvPicPr>
          <p:nvPr/>
        </p:nvPicPr>
        <p:blipFill>
          <a:blip r:embed="rId4"/>
          <a:stretch>
            <a:fillRect/>
          </a:stretch>
        </p:blipFill>
        <p:spPr>
          <a:xfrm>
            <a:off x="5735538" y="739812"/>
            <a:ext cx="3134953" cy="2089447"/>
          </a:xfrm>
          <a:prstGeom prst="rect">
            <a:avLst/>
          </a:prstGeom>
        </p:spPr>
      </p:pic>
      <p:pic>
        <p:nvPicPr>
          <p:cNvPr id="16" name="Picture 15">
            <a:extLst>
              <a:ext uri="{FF2B5EF4-FFF2-40B4-BE49-F238E27FC236}">
                <a16:creationId xmlns:a16="http://schemas.microsoft.com/office/drawing/2014/main" id="{C21AB6E3-0121-ECC2-856D-175D38AF1A6E}"/>
              </a:ext>
            </a:extLst>
          </p:cNvPr>
          <p:cNvPicPr>
            <a:picLocks noChangeAspect="1"/>
          </p:cNvPicPr>
          <p:nvPr/>
        </p:nvPicPr>
        <p:blipFill>
          <a:blip r:embed="rId5"/>
          <a:srcRect l="15156" r="8307" b="6873"/>
          <a:stretch>
            <a:fillRect/>
          </a:stretch>
        </p:blipFill>
        <p:spPr>
          <a:xfrm>
            <a:off x="8970987" y="739812"/>
            <a:ext cx="3134953" cy="2145617"/>
          </a:xfrm>
          <a:prstGeom prst="rect">
            <a:avLst/>
          </a:prstGeom>
        </p:spPr>
      </p:pic>
    </p:spTree>
    <p:extLst>
      <p:ext uri="{BB962C8B-B14F-4D97-AF65-F5344CB8AC3E}">
        <p14:creationId xmlns:p14="http://schemas.microsoft.com/office/powerpoint/2010/main" val="137895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3CC5515-2C33-866B-74DE-A81545CDFDD5}"/>
              </a:ext>
            </a:extLst>
          </p:cNvPr>
          <p:cNvPicPr>
            <a:picLocks noChangeAspect="1"/>
          </p:cNvPicPr>
          <p:nvPr/>
        </p:nvPicPr>
        <p:blipFill>
          <a:blip r:embed="rId3"/>
          <a:stretch>
            <a:fillRect/>
          </a:stretch>
        </p:blipFill>
        <p:spPr>
          <a:xfrm>
            <a:off x="120650" y="233934"/>
            <a:ext cx="11410950" cy="6390132"/>
          </a:xfrm>
          <a:prstGeom prst="rect">
            <a:avLst/>
          </a:prstGeom>
          <a:noFill/>
          <a:ln>
            <a:noFill/>
          </a:ln>
        </p:spPr>
      </p:pic>
      <p:sp>
        <p:nvSpPr>
          <p:cNvPr id="4" name="Slide Number Placeholder 3" hidden="1">
            <a:extLst>
              <a:ext uri="{FF2B5EF4-FFF2-40B4-BE49-F238E27FC236}">
                <a16:creationId xmlns:a16="http://schemas.microsoft.com/office/drawing/2014/main" id="{866DC2D3-C485-C694-9F56-F2A92D8270CF}"/>
              </a:ext>
            </a:extLst>
          </p:cNvPr>
          <p:cNvSpPr>
            <a:spLocks noGrp="1"/>
          </p:cNvSpPr>
          <p:nvPr>
            <p:ph type="sldNum" idx="12"/>
          </p:nvPr>
        </p:nvSpPr>
        <p:spPr/>
        <p:txBody>
          <a:bodyPr/>
          <a:lstStyle/>
          <a:p>
            <a:pPr>
              <a:spcAft>
                <a:spcPts val="600"/>
              </a:spcAft>
            </a:pPr>
            <a:fld id="{00000000-1234-1234-1234-123412341234}" type="slidenum">
              <a:rPr lang="en-GB" smtClean="0"/>
              <a:pPr>
                <a:spcAft>
                  <a:spcPts val="600"/>
                </a:spcAft>
              </a:pPr>
              <a:t>7</a:t>
            </a:fld>
            <a:endParaRPr lang="en-GB"/>
          </a:p>
        </p:txBody>
      </p:sp>
    </p:spTree>
    <p:extLst>
      <p:ext uri="{BB962C8B-B14F-4D97-AF65-F5344CB8AC3E}">
        <p14:creationId xmlns:p14="http://schemas.microsoft.com/office/powerpoint/2010/main" val="451781985"/>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6917C-FDFB-8830-88AE-F308127E7621}"/>
              </a:ext>
            </a:extLst>
          </p:cNvPr>
          <p:cNvSpPr>
            <a:spLocks noGrp="1"/>
          </p:cNvSpPr>
          <p:nvPr>
            <p:ph type="ctrTitle"/>
          </p:nvPr>
        </p:nvSpPr>
        <p:spPr>
          <a:xfrm>
            <a:off x="722312" y="1624874"/>
            <a:ext cx="5949200" cy="2988800"/>
          </a:xfrm>
        </p:spPr>
        <p:txBody>
          <a:bodyPr wrap="square" anchor="b">
            <a:normAutofit/>
          </a:bodyPr>
          <a:lstStyle/>
          <a:p>
            <a:r>
              <a:rPr lang="en-GB"/>
              <a:t>Black Health Equity strategy</a:t>
            </a:r>
            <a:br>
              <a:rPr lang="en-GB"/>
            </a:br>
            <a:br>
              <a:rPr lang="en-GB"/>
            </a:br>
            <a:r>
              <a:rPr lang="en-GB"/>
              <a:t>Our Missions</a:t>
            </a:r>
          </a:p>
        </p:txBody>
      </p:sp>
      <p:sp>
        <p:nvSpPr>
          <p:cNvPr id="3" name="Subtitle 2">
            <a:extLst>
              <a:ext uri="{FF2B5EF4-FFF2-40B4-BE49-F238E27FC236}">
                <a16:creationId xmlns:a16="http://schemas.microsoft.com/office/drawing/2014/main" id="{B741C528-6D0E-FD13-6893-51796B039D97}"/>
              </a:ext>
            </a:extLst>
          </p:cNvPr>
          <p:cNvSpPr>
            <a:spLocks noGrp="1"/>
          </p:cNvSpPr>
          <p:nvPr>
            <p:ph type="subTitle" idx="1"/>
          </p:nvPr>
        </p:nvSpPr>
        <p:spPr>
          <a:xfrm>
            <a:off x="722312" y="4833053"/>
            <a:ext cx="5949200" cy="1234000"/>
          </a:xfrm>
        </p:spPr>
        <p:txBody>
          <a:bodyPr wrap="square" anchor="t">
            <a:normAutofit/>
          </a:bodyPr>
          <a:lstStyle/>
          <a:p>
            <a:pPr>
              <a:spcAft>
                <a:spcPts val="600"/>
              </a:spcAft>
            </a:pPr>
            <a:r>
              <a:rPr lang="en-GB" sz="3600"/>
              <a:t>Risk, Rights, Options</a:t>
            </a:r>
          </a:p>
        </p:txBody>
      </p:sp>
      <p:sp>
        <p:nvSpPr>
          <p:cNvPr id="8" name="Slide Number Placeholder 3">
            <a:extLst>
              <a:ext uri="{FF2B5EF4-FFF2-40B4-BE49-F238E27FC236}">
                <a16:creationId xmlns:a16="http://schemas.microsoft.com/office/drawing/2014/main" id="{6869F630-915F-F777-27D5-1FBE410967AB}"/>
              </a:ext>
            </a:extLst>
          </p:cNvPr>
          <p:cNvSpPr>
            <a:spLocks noGrp="1"/>
          </p:cNvSpPr>
          <p:nvPr>
            <p:ph type="sldNum" idx="12"/>
          </p:nvPr>
        </p:nvSpPr>
        <p:spPr>
          <a:xfrm>
            <a:off x="11409045" y="6333135"/>
            <a:ext cx="731600" cy="524800"/>
          </a:xfrm>
        </p:spPr>
        <p:txBody>
          <a:bodyPr/>
          <a:lstStyle/>
          <a:p>
            <a:pPr>
              <a:spcAft>
                <a:spcPts val="600"/>
              </a:spcAft>
            </a:pPr>
            <a:fld id="{00000000-1234-1234-1234-123412341234}" type="slidenum">
              <a:rPr lang="en-GB" smtClean="0"/>
              <a:pPr>
                <a:spcAft>
                  <a:spcPts val="600"/>
                </a:spcAft>
              </a:pPr>
              <a:t>8</a:t>
            </a:fld>
            <a:endParaRPr lang="en-GB"/>
          </a:p>
        </p:txBody>
      </p:sp>
    </p:spTree>
    <p:extLst>
      <p:ext uri="{BB962C8B-B14F-4D97-AF65-F5344CB8AC3E}">
        <p14:creationId xmlns:p14="http://schemas.microsoft.com/office/powerpoint/2010/main" val="510887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AEF47F-4937-4CE4-C337-2BEB1946900A}"/>
              </a:ext>
            </a:extLst>
          </p:cNvPr>
          <p:cNvPicPr>
            <a:picLocks noChangeAspect="1"/>
          </p:cNvPicPr>
          <p:nvPr/>
        </p:nvPicPr>
        <p:blipFill>
          <a:blip r:embed="rId2"/>
          <a:stretch>
            <a:fillRect/>
          </a:stretch>
        </p:blipFill>
        <p:spPr>
          <a:xfrm>
            <a:off x="1374816" y="0"/>
            <a:ext cx="8902617" cy="6857999"/>
          </a:xfrm>
          <a:prstGeom prst="rect">
            <a:avLst/>
          </a:prstGeom>
          <a:noFill/>
          <a:ln>
            <a:noFill/>
          </a:ln>
        </p:spPr>
      </p:pic>
      <p:sp>
        <p:nvSpPr>
          <p:cNvPr id="4" name="Slide Number Placeholder 3" hidden="1">
            <a:extLst>
              <a:ext uri="{FF2B5EF4-FFF2-40B4-BE49-F238E27FC236}">
                <a16:creationId xmlns:a16="http://schemas.microsoft.com/office/drawing/2014/main" id="{4C349C76-5A0F-6D5F-DD0E-64CF81D61714}"/>
              </a:ext>
            </a:extLst>
          </p:cNvPr>
          <p:cNvSpPr>
            <a:spLocks noGrp="1"/>
          </p:cNvSpPr>
          <p:nvPr>
            <p:ph type="sldNum" idx="12"/>
          </p:nvPr>
        </p:nvSpPr>
        <p:spPr/>
        <p:txBody>
          <a:bodyPr/>
          <a:lstStyle/>
          <a:p>
            <a:pPr>
              <a:spcAft>
                <a:spcPts val="600"/>
              </a:spcAft>
            </a:pPr>
            <a:fld id="{00000000-1234-1234-1234-123412341234}" type="slidenum">
              <a:rPr lang="en-GB" smtClean="0"/>
              <a:pPr>
                <a:spcAft>
                  <a:spcPts val="600"/>
                </a:spcAft>
              </a:pPr>
              <a:t>9</a:t>
            </a:fld>
            <a:endParaRPr lang="en-GB"/>
          </a:p>
        </p:txBody>
      </p:sp>
    </p:spTree>
    <p:extLst>
      <p:ext uri="{BB962C8B-B14F-4D97-AF65-F5344CB8AC3E}">
        <p14:creationId xmlns:p14="http://schemas.microsoft.com/office/powerpoint/2010/main" val="3899744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B8087-E393-B934-467F-7E283C0BD2C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5373E4C-84DF-01D8-08CD-62A80461D682}"/>
              </a:ext>
            </a:extLst>
          </p:cNvPr>
          <p:cNvSpPr>
            <a:spLocks noGrp="1"/>
          </p:cNvSpPr>
          <p:nvPr>
            <p:ph type="sldNum" idx="12"/>
          </p:nvPr>
        </p:nvSpPr>
        <p:spPr/>
        <p:txBody>
          <a:bodyPr/>
          <a:lstStyle/>
          <a:p>
            <a:pPr defTabSz="1219170">
              <a:buClr>
                <a:srgbClr val="000000"/>
              </a:buClr>
            </a:pPr>
            <a:fld id="{00000000-1234-1234-1234-123412341234}" type="slidenum">
              <a:rPr lang="en-GB" kern="0">
                <a:solidFill>
                  <a:srgbClr val="1B1B1B"/>
                </a:solidFill>
              </a:rPr>
              <a:pPr defTabSz="1219170">
                <a:buClr>
                  <a:srgbClr val="000000"/>
                </a:buClr>
              </a:pPr>
              <a:t>10</a:t>
            </a:fld>
            <a:endParaRPr lang="en-GB" kern="0">
              <a:solidFill>
                <a:srgbClr val="1B1B1B"/>
              </a:solidFill>
            </a:endParaRPr>
          </a:p>
        </p:txBody>
      </p:sp>
      <p:graphicFrame>
        <p:nvGraphicFramePr>
          <p:cNvPr id="6" name="Table 5">
            <a:extLst>
              <a:ext uri="{FF2B5EF4-FFF2-40B4-BE49-F238E27FC236}">
                <a16:creationId xmlns:a16="http://schemas.microsoft.com/office/drawing/2014/main" id="{C710F44E-F4B1-85DE-EA05-B7E42E5FDD96}"/>
              </a:ext>
            </a:extLst>
          </p:cNvPr>
          <p:cNvGraphicFramePr>
            <a:graphicFrameLocks noGrp="1"/>
          </p:cNvGraphicFramePr>
          <p:nvPr/>
        </p:nvGraphicFramePr>
        <p:xfrm>
          <a:off x="179333" y="1403160"/>
          <a:ext cx="6119867" cy="4713745"/>
        </p:xfrm>
        <a:graphic>
          <a:graphicData uri="http://schemas.openxmlformats.org/drawingml/2006/table">
            <a:tbl>
              <a:tblPr firstRow="1" bandRow="1"/>
              <a:tblGrid>
                <a:gridCol w="6119867">
                  <a:extLst>
                    <a:ext uri="{9D8B030D-6E8A-4147-A177-3AD203B41FA5}">
                      <a16:colId xmlns:a16="http://schemas.microsoft.com/office/drawing/2014/main" val="3022236290"/>
                    </a:ext>
                  </a:extLst>
                </a:gridCol>
              </a:tblGrid>
              <a:tr h="549628">
                <a:tc>
                  <a: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GB" sz="1600" b="1" i="0" u="none" strike="noStrike" kern="0" cap="none" spc="0" normalizeH="0" baseline="0" noProof="0">
                          <a:ln>
                            <a:noFill/>
                          </a:ln>
                          <a:solidFill>
                            <a:srgbClr val="FFFFFF"/>
                          </a:solidFill>
                          <a:effectLst/>
                          <a:uLnTx/>
                          <a:uFillTx/>
                          <a:latin typeface="Arial"/>
                          <a:cs typeface="Arial"/>
                          <a:sym typeface="Arial"/>
                        </a:rPr>
                        <a:t>New Activities</a:t>
                      </a:r>
                    </a:p>
                    <a:p>
                      <a:endParaRPr lang="en-GB" sz="1300"/>
                    </a:p>
                  </a:txBody>
                  <a:tcPr marL="121920" marR="121920" marT="60960" marB="60960">
                    <a:solidFill>
                      <a:schemeClr val="tx1"/>
                    </a:solidFill>
                  </a:tcPr>
                </a:tc>
                <a:extLst>
                  <a:ext uri="{0D108BD9-81ED-4DB2-BD59-A6C34878D82A}">
                    <a16:rowId xmlns:a16="http://schemas.microsoft.com/office/drawing/2014/main" val="1618593094"/>
                  </a:ext>
                </a:extLst>
              </a:tr>
              <a:tr h="398183">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B1B1B"/>
                          </a:solidFill>
                          <a:effectLst/>
                          <a:uLnTx/>
                          <a:uFillTx/>
                          <a:latin typeface="Arial"/>
                          <a:cs typeface="Arial"/>
                          <a:sym typeface="Arial"/>
                        </a:rPr>
                        <a:t>Launch the Black Health Equity National Network</a:t>
                      </a:r>
                    </a:p>
                  </a:txBody>
                  <a:tcPr marL="121920" marR="121920" marT="60960" marB="60960"/>
                </a:tc>
                <a:extLst>
                  <a:ext uri="{0D108BD9-81ED-4DB2-BD59-A6C34878D82A}">
                    <a16:rowId xmlns:a16="http://schemas.microsoft.com/office/drawing/2014/main" val="2383388692"/>
                  </a:ext>
                </a:extLst>
              </a:tr>
              <a:tr h="915551">
                <a:tc>
                  <a:txBody>
                    <a:bodyPr/>
                    <a:lstStyle/>
                    <a:p>
                      <a:pPr marL="0" marR="0" lvl="0" indent="0" algn="ctr" defTabSz="914400" rtl="0" eaLnBrk="1" fontAlgn="auto" latinLnBrk="0" hangingPunct="1">
                        <a:lnSpc>
                          <a:spcPct val="115000"/>
                        </a:lnSpc>
                        <a:spcBef>
                          <a:spcPts val="0"/>
                        </a:spcBef>
                        <a:spcAft>
                          <a:spcPts val="0"/>
                        </a:spcAft>
                        <a:buClr>
                          <a:srgbClr val="000000"/>
                        </a:buClr>
                        <a:buSzPts val="700"/>
                        <a:buFont typeface="Arial"/>
                        <a:buNone/>
                        <a:tabLst/>
                        <a:defRPr/>
                      </a:pPr>
                      <a:r>
                        <a:rPr kumimoji="0" lang="en-GB" sz="1600" b="0" i="0" u="none" strike="noStrike" kern="0" cap="none" spc="0" normalizeH="0" baseline="0" noProof="0">
                          <a:ln>
                            <a:noFill/>
                          </a:ln>
                          <a:solidFill>
                            <a:srgbClr val="1B1B1B"/>
                          </a:solidFill>
                          <a:effectLst/>
                          <a:uLnTx/>
                          <a:uFillTx/>
                          <a:latin typeface="Arial"/>
                          <a:ea typeface="+mn-ea"/>
                          <a:cs typeface="Arial"/>
                          <a:sym typeface="Arial"/>
                        </a:rPr>
                        <a:t>Embed a new approach to optimising national targeted outreach work – raising awareness of health inequities in prostate cancer, starting with Black men</a:t>
                      </a:r>
                    </a:p>
                  </a:txBody>
                  <a:tcPr marL="121920" marR="121920" marT="60960" marB="60960"/>
                </a:tc>
                <a:extLst>
                  <a:ext uri="{0D108BD9-81ED-4DB2-BD59-A6C34878D82A}">
                    <a16:rowId xmlns:a16="http://schemas.microsoft.com/office/drawing/2014/main" val="62293161"/>
                  </a:ext>
                </a:extLst>
              </a:tr>
              <a:tr h="831869">
                <a:tc>
                  <a:txBody>
                    <a:bodyPr/>
                    <a:lstStyle/>
                    <a:p>
                      <a:pPr marL="0" marR="0" lvl="0" indent="0" algn="ctr" rtl="0" eaLnBrk="1" fontAlgn="auto" latinLnBrk="0" hangingPunct="1">
                        <a:lnSpc>
                          <a:spcPct val="100000"/>
                        </a:lnSpc>
                        <a:spcBef>
                          <a:spcPts val="0"/>
                        </a:spcBef>
                        <a:spcAft>
                          <a:spcPts val="0"/>
                        </a:spcAft>
                        <a:buClr>
                          <a:srgbClr val="000000"/>
                        </a:buClr>
                        <a:buSzPts val="700"/>
                        <a:buFont typeface="Arial"/>
                        <a:buNone/>
                      </a:pPr>
                      <a:r>
                        <a:rPr kumimoji="0" lang="en-GB" sz="1600" b="0" i="0" u="none" strike="noStrike" kern="0" cap="none" spc="0" normalizeH="0" baseline="0" noProof="0">
                          <a:ln>
                            <a:noFill/>
                          </a:ln>
                          <a:solidFill>
                            <a:srgbClr val="1B1B1B"/>
                          </a:solidFill>
                          <a:effectLst/>
                          <a:uLnTx/>
                          <a:uFillTx/>
                          <a:latin typeface="+mn-lt"/>
                          <a:cs typeface="Arial"/>
                          <a:sym typeface="Arial"/>
                        </a:rPr>
                        <a:t>Introduce a pilot model of delivery that encompasses the processes, methods and strategies that effectively and efficiently dismantle systemic barriers to </a:t>
                      </a:r>
                      <a:r>
                        <a:rPr lang="en-GB" sz="1600" b="0" i="0" u="none" strike="noStrike" kern="0" cap="none" spc="0" normalizeH="0" baseline="0" noProof="0">
                          <a:ln>
                            <a:noFill/>
                          </a:ln>
                          <a:solidFill>
                            <a:srgbClr val="1B1B1B"/>
                          </a:solidFill>
                          <a:effectLst/>
                          <a:uLnTx/>
                          <a:uFillTx/>
                          <a:latin typeface="+mn-lt"/>
                          <a:cs typeface="Arial"/>
                        </a:rPr>
                        <a:t>equitable</a:t>
                      </a:r>
                      <a:r>
                        <a:rPr kumimoji="0" lang="en-GB" sz="1600" b="0" i="0" u="none" strike="noStrike" kern="0" cap="none" spc="0" normalizeH="0" baseline="0" noProof="0">
                          <a:ln>
                            <a:noFill/>
                          </a:ln>
                          <a:solidFill>
                            <a:srgbClr val="1B1B1B"/>
                          </a:solidFill>
                          <a:effectLst/>
                          <a:uLnTx/>
                          <a:uFillTx/>
                          <a:latin typeface="+mn-lt"/>
                          <a:cs typeface="Arial"/>
                          <a:sym typeface="Arial"/>
                        </a:rPr>
                        <a:t> </a:t>
                      </a:r>
                      <a:r>
                        <a:rPr lang="en-GB" sz="1600" b="0" i="0" u="none" strike="noStrike" kern="0" cap="none" spc="0" normalizeH="0" baseline="0" noProof="0">
                          <a:ln>
                            <a:noFill/>
                          </a:ln>
                          <a:solidFill>
                            <a:srgbClr val="1B1B1B"/>
                          </a:solidFill>
                          <a:effectLst/>
                          <a:uLnTx/>
                          <a:uFillTx/>
                          <a:latin typeface="+mn-lt"/>
                          <a:cs typeface="Arial"/>
                        </a:rPr>
                        <a:t>outcomes for Black</a:t>
                      </a:r>
                      <a:r>
                        <a:rPr kumimoji="0" lang="en-GB" sz="1600" b="0" i="0" u="none" strike="noStrike" kern="0" cap="none" spc="0" normalizeH="0" baseline="0" noProof="0">
                          <a:ln>
                            <a:noFill/>
                          </a:ln>
                          <a:solidFill>
                            <a:srgbClr val="1B1B1B"/>
                          </a:solidFill>
                          <a:effectLst/>
                          <a:uLnTx/>
                          <a:uFillTx/>
                          <a:latin typeface="+mn-lt"/>
                          <a:cs typeface="Arial"/>
                          <a:sym typeface="Arial"/>
                        </a:rPr>
                        <a:t> men.</a:t>
                      </a:r>
                    </a:p>
                  </a:txBody>
                  <a:tcPr marL="121920" marR="121920" marT="60960" marB="60960"/>
                </a:tc>
                <a:extLst>
                  <a:ext uri="{0D108BD9-81ED-4DB2-BD59-A6C34878D82A}">
                    <a16:rowId xmlns:a16="http://schemas.microsoft.com/office/drawing/2014/main" val="2756830429"/>
                  </a:ext>
                </a:extLst>
              </a:tr>
              <a:tr h="1069546">
                <a:tc>
                  <a:txBody>
                    <a:bodyPr/>
                    <a:lstStyle/>
                    <a:p>
                      <a:pPr marL="0" marR="0" lvl="0" indent="0" algn="ctr" rtl="0" eaLnBrk="1" fontAlgn="auto" latinLnBrk="0" hangingPunct="1">
                        <a:lnSpc>
                          <a:spcPct val="100000"/>
                        </a:lnSpc>
                        <a:spcBef>
                          <a:spcPts val="0"/>
                        </a:spcBef>
                        <a:spcAft>
                          <a:spcPts val="0"/>
                        </a:spcAft>
                        <a:buClr>
                          <a:srgbClr val="000000"/>
                        </a:buClr>
                        <a:buSzPts val="700"/>
                        <a:buFont typeface="Arial"/>
                        <a:buNone/>
                      </a:pPr>
                      <a:r>
                        <a:rPr kumimoji="0" lang="en-GB" sz="1600" b="0" i="0" u="none" strike="noStrike" kern="0" cap="none" spc="0" normalizeH="0" baseline="0" noProof="0">
                          <a:ln>
                            <a:noFill/>
                          </a:ln>
                          <a:solidFill>
                            <a:srgbClr val="1B1B1B"/>
                          </a:solidFill>
                          <a:effectLst/>
                          <a:uLnTx/>
                          <a:uFillTx/>
                          <a:latin typeface="+mn-lt"/>
                          <a:cs typeface="Arial"/>
                          <a:sym typeface="Arial"/>
                        </a:rPr>
                        <a:t>Proliferate in priority regions a model of delivery that encompasses the processes, methods and strategies that effectively and efficiently dismantle systemic barriers to </a:t>
                      </a:r>
                      <a:r>
                        <a:rPr lang="en-GB" sz="1600" b="0" i="0" u="none" strike="noStrike" kern="0" cap="none" spc="0" normalizeH="0" baseline="0" noProof="0">
                          <a:ln>
                            <a:noFill/>
                          </a:ln>
                          <a:solidFill>
                            <a:srgbClr val="1B1B1B"/>
                          </a:solidFill>
                          <a:effectLst/>
                          <a:uLnTx/>
                          <a:uFillTx/>
                          <a:latin typeface="+mn-lt"/>
                          <a:cs typeface="Arial"/>
                        </a:rPr>
                        <a:t>equitable</a:t>
                      </a:r>
                      <a:r>
                        <a:rPr kumimoji="0" lang="en-GB" sz="1600" b="0" i="0" u="none" strike="noStrike" kern="0" cap="none" spc="0" normalizeH="0" baseline="0" noProof="0">
                          <a:ln>
                            <a:noFill/>
                          </a:ln>
                          <a:solidFill>
                            <a:srgbClr val="1B1B1B"/>
                          </a:solidFill>
                          <a:effectLst/>
                          <a:uLnTx/>
                          <a:uFillTx/>
                          <a:latin typeface="+mn-lt"/>
                          <a:cs typeface="Arial"/>
                          <a:sym typeface="Arial"/>
                        </a:rPr>
                        <a:t> </a:t>
                      </a:r>
                      <a:r>
                        <a:rPr lang="en-GB" sz="1600" b="0" i="0" u="none" strike="noStrike" kern="0" cap="none" spc="0" normalizeH="0" baseline="0" noProof="0">
                          <a:ln>
                            <a:noFill/>
                          </a:ln>
                          <a:solidFill>
                            <a:srgbClr val="1B1B1B"/>
                          </a:solidFill>
                          <a:effectLst/>
                          <a:uLnTx/>
                          <a:uFillTx/>
                          <a:latin typeface="+mn-lt"/>
                          <a:cs typeface="Arial"/>
                        </a:rPr>
                        <a:t>outcomes for </a:t>
                      </a:r>
                      <a:r>
                        <a:rPr kumimoji="0" lang="en-GB" sz="1600" b="0" i="0" u="none" strike="noStrike" kern="0" cap="none" spc="0" normalizeH="0" baseline="0" noProof="0">
                          <a:ln>
                            <a:noFill/>
                          </a:ln>
                          <a:solidFill>
                            <a:srgbClr val="1B1B1B"/>
                          </a:solidFill>
                          <a:effectLst/>
                          <a:uLnTx/>
                          <a:uFillTx/>
                          <a:latin typeface="+mn-lt"/>
                          <a:cs typeface="Arial"/>
                          <a:sym typeface="Arial"/>
                        </a:rPr>
                        <a:t>Black men</a:t>
                      </a:r>
                    </a:p>
                  </a:txBody>
                  <a:tcPr marL="121920" marR="121920" marT="60960" marB="60960"/>
                </a:tc>
                <a:extLst>
                  <a:ext uri="{0D108BD9-81ED-4DB2-BD59-A6C34878D82A}">
                    <a16:rowId xmlns:a16="http://schemas.microsoft.com/office/drawing/2014/main" val="378269211"/>
                  </a:ext>
                </a:extLst>
              </a:tr>
              <a:tr h="861670">
                <a:tc>
                  <a:txBody>
                    <a:bodyPr/>
                    <a:lstStyle/>
                    <a:p>
                      <a:pPr marL="0" marR="0" lvl="0" indent="0" algn="ctr" defTabSz="914400" rtl="0" eaLnBrk="1" fontAlgn="auto" latinLnBrk="0" hangingPunct="1">
                        <a:lnSpc>
                          <a:spcPct val="115000"/>
                        </a:lnSpc>
                        <a:spcBef>
                          <a:spcPts val="0"/>
                        </a:spcBef>
                        <a:spcAft>
                          <a:spcPts val="0"/>
                        </a:spcAft>
                        <a:buClr>
                          <a:srgbClr val="000000"/>
                        </a:buClr>
                        <a:buSzPts val="700"/>
                        <a:buFont typeface="Arial"/>
                        <a:buNone/>
                        <a:tabLst/>
                        <a:defRPr/>
                      </a:pPr>
                      <a:r>
                        <a:rPr kumimoji="0" lang="en-GB" sz="1600" b="0" i="0" u="none" strike="noStrike" kern="0" cap="none" spc="0" normalizeH="0" baseline="0" noProof="0">
                          <a:ln>
                            <a:noFill/>
                          </a:ln>
                          <a:solidFill>
                            <a:srgbClr val="1B1B1B"/>
                          </a:solidFill>
                          <a:effectLst/>
                          <a:uLnTx/>
                          <a:uFillTx/>
                          <a:latin typeface="+mn-lt"/>
                          <a:cs typeface="Arial"/>
                          <a:sym typeface="Arial"/>
                        </a:rPr>
                        <a:t>Develop a new microsite for Black Health Equity - informed by the ‘Black experience’ and the needs of Black communities</a:t>
                      </a:r>
                    </a:p>
                  </a:txBody>
                  <a:tcPr marL="121920" marR="121920" marT="60960" marB="60960"/>
                </a:tc>
                <a:extLst>
                  <a:ext uri="{0D108BD9-81ED-4DB2-BD59-A6C34878D82A}">
                    <a16:rowId xmlns:a16="http://schemas.microsoft.com/office/drawing/2014/main" val="1794472783"/>
                  </a:ext>
                </a:extLst>
              </a:tr>
            </a:tbl>
          </a:graphicData>
        </a:graphic>
      </p:graphicFrame>
      <p:graphicFrame>
        <p:nvGraphicFramePr>
          <p:cNvPr id="2" name="Table 1">
            <a:extLst>
              <a:ext uri="{FF2B5EF4-FFF2-40B4-BE49-F238E27FC236}">
                <a16:creationId xmlns:a16="http://schemas.microsoft.com/office/drawing/2014/main" id="{F27B0205-3E53-903A-2AE3-F5D20114317B}"/>
              </a:ext>
            </a:extLst>
          </p:cNvPr>
          <p:cNvGraphicFramePr>
            <a:graphicFrameLocks noGrp="1"/>
          </p:cNvGraphicFramePr>
          <p:nvPr>
            <p:extLst>
              <p:ext uri="{D42A27DB-BD31-4B8C-83A1-F6EECF244321}">
                <p14:modId xmlns:p14="http://schemas.microsoft.com/office/powerpoint/2010/main" val="4280194548"/>
              </p:ext>
            </p:extLst>
          </p:nvPr>
        </p:nvGraphicFramePr>
        <p:xfrm>
          <a:off x="6520071" y="1392559"/>
          <a:ext cx="5492597" cy="4708740"/>
        </p:xfrm>
        <a:graphic>
          <a:graphicData uri="http://schemas.openxmlformats.org/drawingml/2006/table">
            <a:tbl>
              <a:tblPr firstRow="1" bandRow="1"/>
              <a:tblGrid>
                <a:gridCol w="5492597">
                  <a:extLst>
                    <a:ext uri="{9D8B030D-6E8A-4147-A177-3AD203B41FA5}">
                      <a16:colId xmlns:a16="http://schemas.microsoft.com/office/drawing/2014/main" val="2790488855"/>
                    </a:ext>
                  </a:extLst>
                </a:gridCol>
              </a:tblGrid>
              <a:tr h="558880">
                <a:tc>
                  <a:txBody>
                    <a:bodyPr/>
                    <a:lstStyle/>
                    <a:p>
                      <a:pPr algn="ctr"/>
                      <a:r>
                        <a:rPr lang="en-GB" sz="1600" b="1">
                          <a:solidFill>
                            <a:schemeClr val="tx2"/>
                          </a:solidFill>
                        </a:rPr>
                        <a:t>Enhanced BAU</a:t>
                      </a:r>
                    </a:p>
                  </a:txBody>
                  <a:tcPr marL="121920" marR="121920" marT="60960" marB="60960">
                    <a:solidFill>
                      <a:schemeClr val="tx1"/>
                    </a:solidFill>
                  </a:tcPr>
                </a:tc>
                <a:extLst>
                  <a:ext uri="{0D108BD9-81ED-4DB2-BD59-A6C34878D82A}">
                    <a16:rowId xmlns:a16="http://schemas.microsoft.com/office/drawing/2014/main" val="4233403268"/>
                  </a:ext>
                </a:extLst>
              </a:tr>
              <a:tr h="1062938">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600"/>
                        <a:t>Campaign for the introduction of an Early Detection Programme, including changing PCRMP rules allowing GPs to proactively talk with men most at risk of prostate cancer, including Black men</a:t>
                      </a:r>
                    </a:p>
                  </a:txBody>
                  <a:tcPr marL="121920" marR="121920" marT="60960" marB="60960"/>
                </a:tc>
                <a:extLst>
                  <a:ext uri="{0D108BD9-81ED-4DB2-BD59-A6C34878D82A}">
                    <a16:rowId xmlns:a16="http://schemas.microsoft.com/office/drawing/2014/main" val="433215883"/>
                  </a:ext>
                </a:extLst>
              </a:tr>
              <a:tr h="524225">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B1B1B"/>
                          </a:solidFill>
                          <a:effectLst/>
                          <a:uLnTx/>
                          <a:uFillTx/>
                          <a:latin typeface="+mn-lt"/>
                          <a:cs typeface="Arial"/>
                          <a:sym typeface="Arial"/>
                        </a:rPr>
                        <a:t>Extend and expand our risk awareness work through strengthened partnerships and effective collaboration</a:t>
                      </a:r>
                      <a:endParaRPr lang="en-GB" sz="1600"/>
                    </a:p>
                  </a:txBody>
                  <a:tcPr marL="121920" marR="121920" marT="60960" marB="60960"/>
                </a:tc>
                <a:extLst>
                  <a:ext uri="{0D108BD9-81ED-4DB2-BD59-A6C34878D82A}">
                    <a16:rowId xmlns:a16="http://schemas.microsoft.com/office/drawing/2014/main" val="2454771733"/>
                  </a:ext>
                </a:extLst>
              </a:tr>
              <a:tr h="907625">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B1B1B"/>
                          </a:solidFill>
                          <a:effectLst/>
                          <a:uLnTx/>
                          <a:uFillTx/>
                          <a:latin typeface="+mn-lt"/>
                          <a:cs typeface="Arial"/>
                          <a:sym typeface="Arial"/>
                        </a:rPr>
                        <a:t>Invest in high impact partnerships with the voluntary community sector, health equity activists and community leaders.</a:t>
                      </a:r>
                    </a:p>
                  </a:txBody>
                  <a:tcPr marL="121920" marR="121920" marT="60960" marB="60960"/>
                </a:tc>
                <a:extLst>
                  <a:ext uri="{0D108BD9-81ED-4DB2-BD59-A6C34878D82A}">
                    <a16:rowId xmlns:a16="http://schemas.microsoft.com/office/drawing/2014/main" val="2984361483"/>
                  </a:ext>
                </a:extLst>
              </a:tr>
              <a:tr h="1535355">
                <a:tc>
                  <a:txBody>
                    <a:bodyPr/>
                    <a:lstStyle/>
                    <a:p>
                      <a:pPr marL="0" marR="0" lvl="0" indent="0" algn="ctr" rtl="0" eaLnBrk="1" fontAlgn="auto" latinLnBrk="0" hangingPunct="1">
                        <a:lnSpc>
                          <a:spcPct val="100000"/>
                        </a:lnSpc>
                        <a:spcBef>
                          <a:spcPts val="0"/>
                        </a:spcBef>
                        <a:spcAft>
                          <a:spcPts val="0"/>
                        </a:spcAft>
                        <a:buClr>
                          <a:srgbClr val="000000"/>
                        </a:buClr>
                        <a:buSzTx/>
                        <a:buFont typeface="Arial"/>
                        <a:buNone/>
                      </a:pPr>
                      <a:r>
                        <a:rPr lang="en-GB" sz="1600"/>
                        <a:t>Produce high quality and effective health information materials including, physical resources to raise awareness and provide advice and guidance - informed by the ‘Black experience’ and bespoke to the needs of Black communities</a:t>
                      </a:r>
                    </a:p>
                  </a:txBody>
                  <a:tcPr marL="121920" marR="121920" marT="60960" marB="60960"/>
                </a:tc>
                <a:extLst>
                  <a:ext uri="{0D108BD9-81ED-4DB2-BD59-A6C34878D82A}">
                    <a16:rowId xmlns:a16="http://schemas.microsoft.com/office/drawing/2014/main" val="393802768"/>
                  </a:ext>
                </a:extLst>
              </a:tr>
            </a:tbl>
          </a:graphicData>
        </a:graphic>
      </p:graphicFrame>
      <p:sp>
        <p:nvSpPr>
          <p:cNvPr id="3" name="TextBox 2">
            <a:extLst>
              <a:ext uri="{FF2B5EF4-FFF2-40B4-BE49-F238E27FC236}">
                <a16:creationId xmlns:a16="http://schemas.microsoft.com/office/drawing/2014/main" id="{F39442D2-6EE4-170A-8592-78C7D5348C25}"/>
              </a:ext>
            </a:extLst>
          </p:cNvPr>
          <p:cNvSpPr txBox="1"/>
          <p:nvPr/>
        </p:nvSpPr>
        <p:spPr>
          <a:xfrm>
            <a:off x="406400" y="258619"/>
            <a:ext cx="11174667" cy="646331"/>
          </a:xfrm>
          <a:prstGeom prst="rect">
            <a:avLst/>
          </a:prstGeom>
          <a:noFill/>
        </p:spPr>
        <p:txBody>
          <a:bodyPr wrap="square" rtlCol="0">
            <a:spAutoFit/>
          </a:bodyPr>
          <a:lstStyle/>
          <a:p>
            <a:pPr algn="ctr" defTabSz="1219170">
              <a:buClr>
                <a:srgbClr val="000000"/>
              </a:buClr>
            </a:pPr>
            <a:r>
              <a:rPr lang="en-GB" sz="3600" b="1" kern="0">
                <a:solidFill>
                  <a:srgbClr val="000000"/>
                </a:solidFill>
                <a:latin typeface="Arial"/>
                <a:cs typeface="Arial"/>
                <a:sym typeface="Arial"/>
              </a:rPr>
              <a:t>Mission 1 – Black men diagnosed early</a:t>
            </a:r>
          </a:p>
        </p:txBody>
      </p:sp>
    </p:spTree>
    <p:extLst>
      <p:ext uri="{BB962C8B-B14F-4D97-AF65-F5344CB8AC3E}">
        <p14:creationId xmlns:p14="http://schemas.microsoft.com/office/powerpoint/2010/main" val="929420441"/>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91F7-BF26-B6CF-08C7-F94F8A2C142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CC943B0-4B17-A247-3C58-2AB936FDCB01}"/>
              </a:ext>
            </a:extLst>
          </p:cNvPr>
          <p:cNvSpPr>
            <a:spLocks noGrp="1"/>
          </p:cNvSpPr>
          <p:nvPr>
            <p:ph type="sldNum" idx="12"/>
          </p:nvPr>
        </p:nvSpPr>
        <p:spPr/>
        <p:txBody>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GB" sz="1867" b="1" i="0" u="none" strike="noStrike" kern="0" cap="none" spc="0" normalizeH="0" baseline="0" noProof="0">
                <a:ln>
                  <a:noFill/>
                </a:ln>
                <a:solidFill>
                  <a:srgbClr val="1B1B1B"/>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11</a:t>
            </a:fld>
            <a:endParaRPr kumimoji="0" lang="en-GB" sz="1867" b="1" i="0" u="none" strike="noStrike" kern="0" cap="none" spc="0" normalizeH="0" baseline="0" noProof="0">
              <a:ln>
                <a:noFill/>
              </a:ln>
              <a:solidFill>
                <a:srgbClr val="1B1B1B"/>
              </a:solidFill>
              <a:effectLst/>
              <a:uLnTx/>
              <a:uFillTx/>
              <a:latin typeface="Arial"/>
              <a:cs typeface="Arial"/>
              <a:sym typeface="Arial"/>
            </a:endParaRPr>
          </a:p>
        </p:txBody>
      </p:sp>
      <p:graphicFrame>
        <p:nvGraphicFramePr>
          <p:cNvPr id="6" name="Table 5">
            <a:extLst>
              <a:ext uri="{FF2B5EF4-FFF2-40B4-BE49-F238E27FC236}">
                <a16:creationId xmlns:a16="http://schemas.microsoft.com/office/drawing/2014/main" id="{9607C20E-E8F1-0A22-4019-EE1FCA4BEFD4}"/>
              </a:ext>
            </a:extLst>
          </p:cNvPr>
          <p:cNvGraphicFramePr>
            <a:graphicFrameLocks noGrp="1"/>
          </p:cNvGraphicFramePr>
          <p:nvPr/>
        </p:nvGraphicFramePr>
        <p:xfrm>
          <a:off x="181069" y="1403157"/>
          <a:ext cx="6118131" cy="4616407"/>
        </p:xfrm>
        <a:graphic>
          <a:graphicData uri="http://schemas.openxmlformats.org/drawingml/2006/table">
            <a:tbl>
              <a:tblPr firstRow="1" bandRow="1"/>
              <a:tblGrid>
                <a:gridCol w="6118131">
                  <a:extLst>
                    <a:ext uri="{9D8B030D-6E8A-4147-A177-3AD203B41FA5}">
                      <a16:colId xmlns:a16="http://schemas.microsoft.com/office/drawing/2014/main" val="3022236290"/>
                    </a:ext>
                  </a:extLst>
                </a:gridCol>
              </a:tblGrid>
              <a:tr h="567095">
                <a:tc>
                  <a: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GB" sz="1600" b="1" i="0" u="none" strike="noStrike" kern="0" cap="none" spc="0" normalizeH="0" baseline="0" noProof="0">
                          <a:ln>
                            <a:noFill/>
                          </a:ln>
                          <a:solidFill>
                            <a:srgbClr val="FFFFFF"/>
                          </a:solidFill>
                          <a:effectLst/>
                          <a:uLnTx/>
                          <a:uFillTx/>
                          <a:latin typeface="Arial"/>
                          <a:cs typeface="Arial"/>
                          <a:sym typeface="Arial"/>
                        </a:rPr>
                        <a:t>New Activities</a:t>
                      </a:r>
                    </a:p>
                    <a:p>
                      <a:endParaRPr lang="en-GB" sz="1300"/>
                    </a:p>
                  </a:txBody>
                  <a:tcPr marL="121920" marR="121920" marT="60960" marB="60960">
                    <a:solidFill>
                      <a:schemeClr val="tx1"/>
                    </a:solidFill>
                  </a:tcPr>
                </a:tc>
                <a:extLst>
                  <a:ext uri="{0D108BD9-81ED-4DB2-BD59-A6C34878D82A}">
                    <a16:rowId xmlns:a16="http://schemas.microsoft.com/office/drawing/2014/main" val="1618593094"/>
                  </a:ext>
                </a:extLst>
              </a:tr>
              <a:tr h="858306">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B1B1B"/>
                          </a:solidFill>
                          <a:effectLst/>
                          <a:uLnTx/>
                          <a:uFillTx/>
                          <a:latin typeface="+mn-lt"/>
                          <a:cs typeface="Arial"/>
                          <a:sym typeface="Arial"/>
                        </a:rPr>
                        <a:t>Establish a Black health equity working group with the Black Parliamentary Caucus to influence key policy priorities set out in Faster. Fairer. Better</a:t>
                      </a:r>
                      <a:endParaRPr lang="en-GB" sz="1600"/>
                    </a:p>
                  </a:txBody>
                  <a:tcPr marL="121920" marR="121920" marT="60960" marB="60960"/>
                </a:tc>
                <a:extLst>
                  <a:ext uri="{0D108BD9-81ED-4DB2-BD59-A6C34878D82A}">
                    <a16:rowId xmlns:a16="http://schemas.microsoft.com/office/drawing/2014/main" val="2383388692"/>
                  </a:ext>
                </a:extLst>
              </a:tr>
              <a:tr h="944647">
                <a:tc>
                  <a:txBody>
                    <a:bodyPr/>
                    <a:lstStyle/>
                    <a:p>
                      <a:pPr marL="0" marR="0" lvl="0" indent="0" algn="ctr" defTabSz="914400" rtl="0" eaLnBrk="1" fontAlgn="auto" latinLnBrk="0" hangingPunct="1">
                        <a:lnSpc>
                          <a:spcPct val="115000"/>
                        </a:lnSpc>
                        <a:spcBef>
                          <a:spcPts val="0"/>
                        </a:spcBef>
                        <a:spcAft>
                          <a:spcPts val="0"/>
                        </a:spcAft>
                        <a:buClr>
                          <a:srgbClr val="000000"/>
                        </a:buClr>
                        <a:buSzPts val="700"/>
                        <a:buFont typeface="Arial"/>
                        <a:buNone/>
                        <a:tabLst/>
                        <a:defRPr/>
                      </a:pPr>
                      <a:r>
                        <a:rPr kumimoji="0" lang="en-GB" sz="1600" b="0" i="0" u="none" strike="noStrike" kern="0" cap="none" spc="0" normalizeH="0" baseline="0" noProof="0">
                          <a:ln>
                            <a:noFill/>
                          </a:ln>
                          <a:solidFill>
                            <a:srgbClr val="1B1B1B"/>
                          </a:solidFill>
                          <a:effectLst/>
                          <a:uLnTx/>
                          <a:uFillTx/>
                          <a:latin typeface="+mn-lt"/>
                          <a:ea typeface="+mn-ea"/>
                          <a:cs typeface="Arial"/>
                          <a:sym typeface="Arial"/>
                        </a:rPr>
                        <a:t>Embed a new approach using the Prostate Cancer UK Risk checker and Risk Information Service to lead more Black men, 45 years+ to enquire about PSA blood test</a:t>
                      </a:r>
                      <a:endParaRPr kumimoji="0" lang="en-GB" sz="1600" b="0" i="0" u="none" strike="noStrike" kern="0" cap="none" spc="0" normalizeH="0" baseline="0" noProof="0">
                        <a:ln>
                          <a:noFill/>
                        </a:ln>
                        <a:solidFill>
                          <a:srgbClr val="1B1B1B"/>
                        </a:solidFill>
                        <a:effectLst/>
                        <a:uLnTx/>
                        <a:uFillTx/>
                        <a:latin typeface="Arial"/>
                        <a:ea typeface="+mn-ea"/>
                        <a:cs typeface="Arial"/>
                        <a:sym typeface="Arial"/>
                      </a:endParaRPr>
                    </a:p>
                  </a:txBody>
                  <a:tcPr marL="121920" marR="121920" marT="60960" marB="60960"/>
                </a:tc>
                <a:extLst>
                  <a:ext uri="{0D108BD9-81ED-4DB2-BD59-A6C34878D82A}">
                    <a16:rowId xmlns:a16="http://schemas.microsoft.com/office/drawing/2014/main" val="62293161"/>
                  </a:ext>
                </a:extLst>
              </a:tr>
              <a:tr h="645378">
                <a:tc>
                  <a:txBody>
                    <a:bodyPr/>
                    <a:lstStyle/>
                    <a:p>
                      <a:pPr marL="0" marR="0" lvl="0" indent="0" algn="ctr" defTabSz="914400" rtl="0" eaLnBrk="1" fontAlgn="auto" latinLnBrk="0" hangingPunct="1">
                        <a:lnSpc>
                          <a:spcPct val="100000"/>
                        </a:lnSpc>
                        <a:spcBef>
                          <a:spcPts val="0"/>
                        </a:spcBef>
                        <a:spcAft>
                          <a:spcPts val="0"/>
                        </a:spcAft>
                        <a:buClr>
                          <a:srgbClr val="000000"/>
                        </a:buClr>
                        <a:buSzPts val="700"/>
                        <a:buFont typeface="Arial"/>
                        <a:buNone/>
                        <a:tabLst/>
                        <a:defRPr/>
                      </a:pPr>
                      <a:r>
                        <a:rPr kumimoji="0" lang="en-GB" sz="1600" b="0" i="0" u="none" strike="noStrike" kern="0" cap="none" spc="0" normalizeH="0" baseline="0" noProof="0">
                          <a:ln>
                            <a:noFill/>
                          </a:ln>
                          <a:solidFill>
                            <a:srgbClr val="1B1B1B"/>
                          </a:solidFill>
                          <a:effectLst/>
                          <a:uLnTx/>
                          <a:uFillTx/>
                          <a:latin typeface="+mn-lt"/>
                          <a:cs typeface="Arial"/>
                          <a:sym typeface="Arial"/>
                        </a:rPr>
                        <a:t>Develop a corporate partnership and strategic collaboration plan to raise our profile as legitimate advocates in Black health equity</a:t>
                      </a:r>
                    </a:p>
                  </a:txBody>
                  <a:tcPr marL="121920" marR="121920" marT="60960" marB="60960"/>
                </a:tc>
                <a:extLst>
                  <a:ext uri="{0D108BD9-81ED-4DB2-BD59-A6C34878D82A}">
                    <a16:rowId xmlns:a16="http://schemas.microsoft.com/office/drawing/2014/main" val="2756830429"/>
                  </a:ext>
                </a:extLst>
              </a:tr>
              <a:tr h="858306">
                <a:tc>
                  <a:txBody>
                    <a:bodyPr/>
                    <a:lstStyle/>
                    <a:p>
                      <a:pPr algn="ctr"/>
                      <a:r>
                        <a:rPr lang="en-GB" sz="1600"/>
                        <a:t>Develop a Black Health Equity Volunteer Recruitment Programme to grow our pool of volunteers supporting our national targeted outreach work</a:t>
                      </a:r>
                    </a:p>
                  </a:txBody>
                  <a:tcPr marL="121920" marR="121920" marT="60960" marB="60960"/>
                </a:tc>
                <a:extLst>
                  <a:ext uri="{0D108BD9-81ED-4DB2-BD59-A6C34878D82A}">
                    <a16:rowId xmlns:a16="http://schemas.microsoft.com/office/drawing/2014/main" val="378269211"/>
                  </a:ext>
                </a:extLst>
              </a:tr>
              <a:tr h="742675">
                <a:tc>
                  <a:txBody>
                    <a:bodyPr/>
                    <a:lstStyle/>
                    <a:p>
                      <a:pPr marL="0" marR="0" lvl="0" indent="0" algn="ctr" rtl="0" eaLnBrk="1" fontAlgn="auto" latinLnBrk="0" hangingPunct="1">
                        <a:lnSpc>
                          <a:spcPct val="115000"/>
                        </a:lnSpc>
                        <a:spcBef>
                          <a:spcPts val="0"/>
                        </a:spcBef>
                        <a:spcAft>
                          <a:spcPts val="0"/>
                        </a:spcAft>
                        <a:buClr>
                          <a:srgbClr val="000000"/>
                        </a:buClr>
                        <a:buSzPts val="700"/>
                        <a:buFont typeface="Arial"/>
                        <a:buNone/>
                      </a:pPr>
                      <a:r>
                        <a:rPr kumimoji="0" lang="en-GB" sz="1600" b="0" i="0" u="none" strike="noStrike" kern="0" cap="none" spc="0" normalizeH="0" baseline="0" noProof="0">
                          <a:ln>
                            <a:noFill/>
                          </a:ln>
                          <a:solidFill>
                            <a:srgbClr val="1B1B1B"/>
                          </a:solidFill>
                          <a:effectLst/>
                          <a:uLnTx/>
                          <a:uFillTx/>
                          <a:latin typeface="+mn-lt"/>
                          <a:cs typeface="Arial"/>
                          <a:sym typeface="Arial"/>
                        </a:rPr>
                        <a:t>Foster a </a:t>
                      </a:r>
                      <a:r>
                        <a:rPr lang="en-GB" sz="1600" b="0" i="0" u="none" strike="noStrike" kern="0" cap="none" spc="0" normalizeH="0" baseline="0" noProof="0">
                          <a:ln>
                            <a:noFill/>
                          </a:ln>
                          <a:solidFill>
                            <a:srgbClr val="1B1B1B"/>
                          </a:solidFill>
                          <a:effectLst/>
                          <a:uLnTx/>
                          <a:uFillTx/>
                          <a:latin typeface="+mn-lt"/>
                          <a:cs typeface="Arial"/>
                        </a:rPr>
                        <a:t>global </a:t>
                      </a:r>
                      <a:r>
                        <a:rPr kumimoji="0" lang="en-GB" sz="1600" b="0" i="0" u="none" strike="noStrike" kern="0" cap="none" spc="0" normalizeH="0" baseline="0" noProof="0">
                          <a:ln>
                            <a:noFill/>
                          </a:ln>
                          <a:solidFill>
                            <a:srgbClr val="1B1B1B"/>
                          </a:solidFill>
                          <a:effectLst/>
                          <a:uLnTx/>
                          <a:uFillTx/>
                          <a:latin typeface="+mn-lt"/>
                          <a:cs typeface="Arial"/>
                          <a:sym typeface="Arial"/>
                        </a:rPr>
                        <a:t>community of real-world </a:t>
                      </a:r>
                      <a:r>
                        <a:rPr lang="en-GB" sz="1600" b="0" i="0" u="none" strike="noStrike" kern="0" cap="none" spc="0" normalizeH="0" baseline="0" noProof="0">
                          <a:ln>
                            <a:noFill/>
                          </a:ln>
                          <a:solidFill>
                            <a:srgbClr val="1B1B1B"/>
                          </a:solidFill>
                          <a:effectLst/>
                          <a:uLnTx/>
                          <a:uFillTx/>
                          <a:latin typeface="+mn-lt"/>
                          <a:cs typeface="Arial"/>
                        </a:rPr>
                        <a:t>data</a:t>
                      </a:r>
                      <a:r>
                        <a:rPr kumimoji="0" lang="en-GB" sz="1600" b="0" i="0" u="none" strike="noStrike" kern="0" cap="none" spc="0" normalizeH="0" baseline="0" noProof="0">
                          <a:ln>
                            <a:noFill/>
                          </a:ln>
                          <a:solidFill>
                            <a:srgbClr val="1B1B1B"/>
                          </a:solidFill>
                          <a:effectLst/>
                          <a:uLnTx/>
                          <a:uFillTx/>
                          <a:latin typeface="+mn-lt"/>
                          <a:cs typeface="Arial"/>
                          <a:sym typeface="Arial"/>
                        </a:rPr>
                        <a:t> </a:t>
                      </a:r>
                      <a:r>
                        <a:rPr lang="en-GB" sz="1600" b="0" i="0" u="none" strike="noStrike" kern="0" cap="none" spc="0" normalizeH="0" baseline="0" noProof="0">
                          <a:ln>
                            <a:noFill/>
                          </a:ln>
                          <a:solidFill>
                            <a:srgbClr val="1B1B1B"/>
                          </a:solidFill>
                          <a:effectLst/>
                          <a:uLnTx/>
                          <a:uFillTx/>
                          <a:latin typeface="+mn-lt"/>
                          <a:cs typeface="Arial"/>
                        </a:rPr>
                        <a:t>analysts working</a:t>
                      </a:r>
                      <a:r>
                        <a:rPr kumimoji="0" lang="en-GB" sz="1600" b="0" i="0" u="none" strike="noStrike" kern="0" cap="none" spc="0" normalizeH="0" baseline="0" noProof="0">
                          <a:ln>
                            <a:noFill/>
                          </a:ln>
                          <a:solidFill>
                            <a:srgbClr val="1B1B1B"/>
                          </a:solidFill>
                          <a:effectLst/>
                          <a:uLnTx/>
                          <a:uFillTx/>
                          <a:latin typeface="+mn-lt"/>
                          <a:cs typeface="Arial"/>
                          <a:sym typeface="Arial"/>
                        </a:rPr>
                        <a:t> at the intersection of health equity and prostate cancer</a:t>
                      </a:r>
                    </a:p>
                  </a:txBody>
                  <a:tcPr marL="121920" marR="121920" marT="60960" marB="60960"/>
                </a:tc>
                <a:extLst>
                  <a:ext uri="{0D108BD9-81ED-4DB2-BD59-A6C34878D82A}">
                    <a16:rowId xmlns:a16="http://schemas.microsoft.com/office/drawing/2014/main" val="1794472783"/>
                  </a:ext>
                </a:extLst>
              </a:tr>
            </a:tbl>
          </a:graphicData>
        </a:graphic>
      </p:graphicFrame>
      <p:graphicFrame>
        <p:nvGraphicFramePr>
          <p:cNvPr id="2" name="Table 1">
            <a:extLst>
              <a:ext uri="{FF2B5EF4-FFF2-40B4-BE49-F238E27FC236}">
                <a16:creationId xmlns:a16="http://schemas.microsoft.com/office/drawing/2014/main" id="{45336602-EE34-5D3B-D36E-5987A94DC77B}"/>
              </a:ext>
            </a:extLst>
          </p:cNvPr>
          <p:cNvGraphicFramePr>
            <a:graphicFrameLocks noGrp="1"/>
          </p:cNvGraphicFramePr>
          <p:nvPr/>
        </p:nvGraphicFramePr>
        <p:xfrm>
          <a:off x="6520071" y="1392557"/>
          <a:ext cx="5492597" cy="4627997"/>
        </p:xfrm>
        <a:graphic>
          <a:graphicData uri="http://schemas.openxmlformats.org/drawingml/2006/table">
            <a:tbl>
              <a:tblPr firstRow="1" bandRow="1"/>
              <a:tblGrid>
                <a:gridCol w="5492597">
                  <a:extLst>
                    <a:ext uri="{9D8B030D-6E8A-4147-A177-3AD203B41FA5}">
                      <a16:colId xmlns:a16="http://schemas.microsoft.com/office/drawing/2014/main" val="2790488855"/>
                    </a:ext>
                  </a:extLst>
                </a:gridCol>
              </a:tblGrid>
              <a:tr h="547853">
                <a:tc>
                  <a:txBody>
                    <a:bodyPr/>
                    <a:lstStyle/>
                    <a:p>
                      <a:pPr algn="ctr"/>
                      <a:r>
                        <a:rPr lang="en-GB" sz="1600" b="1">
                          <a:solidFill>
                            <a:schemeClr val="tx2"/>
                          </a:solidFill>
                        </a:rPr>
                        <a:t>Enhanced BAU</a:t>
                      </a:r>
                    </a:p>
                  </a:txBody>
                  <a:tcPr marL="121920" marR="121920" marT="60960" marB="60960">
                    <a:solidFill>
                      <a:schemeClr val="tx1"/>
                    </a:solidFill>
                  </a:tcPr>
                </a:tc>
                <a:extLst>
                  <a:ext uri="{0D108BD9-81ED-4DB2-BD59-A6C34878D82A}">
                    <a16:rowId xmlns:a16="http://schemas.microsoft.com/office/drawing/2014/main" val="4233403268"/>
                  </a:ext>
                </a:extLst>
              </a:tr>
              <a:tr h="804615">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B1B1B"/>
                          </a:solidFill>
                          <a:effectLst/>
                          <a:uLnTx/>
                          <a:uFillTx/>
                          <a:latin typeface="+mn-lt"/>
                          <a:cs typeface="Arial"/>
                          <a:sym typeface="Arial"/>
                        </a:rPr>
                        <a:t>Influence local practice &amp; local pathways by incorporating risk, rights, and options for Black men into our education programme for health care professionals</a:t>
                      </a:r>
                    </a:p>
                  </a:txBody>
                  <a:tcPr marL="121920" marR="121920" marT="60960" marB="60960"/>
                </a:tc>
                <a:extLst>
                  <a:ext uri="{0D108BD9-81ED-4DB2-BD59-A6C34878D82A}">
                    <a16:rowId xmlns:a16="http://schemas.microsoft.com/office/drawing/2014/main" val="433215883"/>
                  </a:ext>
                </a:extLst>
              </a:tr>
              <a:tr h="1034505">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600"/>
                        <a:t>Number of Black men doing Prostate Cancer UK’s risk checker remains above 10% of Black men at risk reached/yr NB: there are 360k Black men aged 45-70 in the UK </a:t>
                      </a:r>
                    </a:p>
                  </a:txBody>
                  <a:tcPr marL="121920" marR="121920" marT="60960" marB="60960"/>
                </a:tc>
                <a:extLst>
                  <a:ext uri="{0D108BD9-81ED-4DB2-BD59-A6C34878D82A}">
                    <a16:rowId xmlns:a16="http://schemas.microsoft.com/office/drawing/2014/main" val="2454771733"/>
                  </a:ext>
                </a:extLst>
              </a:tr>
              <a:tr h="804615">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B1B1B"/>
                          </a:solidFill>
                          <a:effectLst/>
                          <a:uLnTx/>
                          <a:uFillTx/>
                          <a:latin typeface="+mn-lt"/>
                          <a:cs typeface="Arial"/>
                          <a:sym typeface="Arial"/>
                        </a:rPr>
                        <a:t>Increase representation of Black men in PPI decision-making process and PPI involvement in clinical research</a:t>
                      </a:r>
                    </a:p>
                  </a:txBody>
                  <a:tcPr marL="121920" marR="121920" marT="60960" marB="60960"/>
                </a:tc>
                <a:extLst>
                  <a:ext uri="{0D108BD9-81ED-4DB2-BD59-A6C34878D82A}">
                    <a16:rowId xmlns:a16="http://schemas.microsoft.com/office/drawing/2014/main" val="2984361483"/>
                  </a:ext>
                </a:extLst>
              </a:tr>
              <a:tr h="1324809">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B1B1B"/>
                          </a:solidFill>
                          <a:effectLst/>
                          <a:uLnTx/>
                          <a:uFillTx/>
                          <a:latin typeface="+mn-lt"/>
                          <a:ea typeface="Times New Roman" panose="02020603050405020304" pitchFamily="18" charset="0"/>
                          <a:cs typeface="Arial"/>
                          <a:sym typeface="Arial"/>
                        </a:rPr>
                        <a:t>Conduct in-house data analysis to uncover and measure inequalities in prostate cancer diagnosis and treatment, and provide insights into prostate cancer trends for Black men in the UK</a:t>
                      </a:r>
                      <a:endParaRPr lang="en-GB" sz="1600"/>
                    </a:p>
                  </a:txBody>
                  <a:tcPr marL="121920" marR="121920" marT="60960" marB="60960"/>
                </a:tc>
                <a:extLst>
                  <a:ext uri="{0D108BD9-81ED-4DB2-BD59-A6C34878D82A}">
                    <a16:rowId xmlns:a16="http://schemas.microsoft.com/office/drawing/2014/main" val="393802768"/>
                  </a:ext>
                </a:extLst>
              </a:tr>
            </a:tbl>
          </a:graphicData>
        </a:graphic>
      </p:graphicFrame>
      <p:sp>
        <p:nvSpPr>
          <p:cNvPr id="3" name="TextBox 2">
            <a:extLst>
              <a:ext uri="{FF2B5EF4-FFF2-40B4-BE49-F238E27FC236}">
                <a16:creationId xmlns:a16="http://schemas.microsoft.com/office/drawing/2014/main" id="{41E98F20-9666-AE63-36A3-FF7238300DAE}"/>
              </a:ext>
            </a:extLst>
          </p:cNvPr>
          <p:cNvSpPr txBox="1"/>
          <p:nvPr/>
        </p:nvSpPr>
        <p:spPr>
          <a:xfrm>
            <a:off x="406400" y="258619"/>
            <a:ext cx="11174667" cy="64633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3600" b="1" i="0" u="none" strike="noStrike" kern="0" cap="none" spc="0" normalizeH="0" baseline="0" noProof="0">
                <a:ln>
                  <a:noFill/>
                </a:ln>
                <a:solidFill>
                  <a:srgbClr val="000000"/>
                </a:solidFill>
                <a:effectLst/>
                <a:uLnTx/>
                <a:uFillTx/>
                <a:latin typeface="Arial"/>
                <a:ea typeface="+mn-ea"/>
                <a:cs typeface="Arial"/>
                <a:sym typeface="Arial"/>
              </a:rPr>
              <a:t>Mission 1 – Black men diagnosed early</a:t>
            </a:r>
          </a:p>
        </p:txBody>
      </p:sp>
    </p:spTree>
    <p:extLst>
      <p:ext uri="{BB962C8B-B14F-4D97-AF65-F5344CB8AC3E}">
        <p14:creationId xmlns:p14="http://schemas.microsoft.com/office/powerpoint/2010/main" val="2037452839"/>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DF5C4F-E863-739D-058C-6D45934716B8}"/>
              </a:ext>
            </a:extLst>
          </p:cNvPr>
          <p:cNvSpPr>
            <a:spLocks noGrp="1"/>
          </p:cNvSpPr>
          <p:nvPr>
            <p:ph type="sldNum" idx="12"/>
          </p:nvPr>
        </p:nvSpPr>
        <p:spPr/>
        <p:txBody>
          <a:bodyPr/>
          <a:lstStyle/>
          <a:p>
            <a:pPr defTabSz="1219170">
              <a:buClr>
                <a:srgbClr val="000000"/>
              </a:buClr>
            </a:pPr>
            <a:fld id="{00000000-1234-1234-1234-123412341234}" type="slidenum">
              <a:rPr lang="en-GB" kern="0">
                <a:solidFill>
                  <a:srgbClr val="1B1B1B"/>
                </a:solidFill>
              </a:rPr>
              <a:pPr defTabSz="1219170">
                <a:buClr>
                  <a:srgbClr val="000000"/>
                </a:buClr>
              </a:pPr>
              <a:t>12</a:t>
            </a:fld>
            <a:endParaRPr lang="en-GB" kern="0">
              <a:solidFill>
                <a:srgbClr val="1B1B1B"/>
              </a:solidFill>
            </a:endParaRPr>
          </a:p>
        </p:txBody>
      </p:sp>
      <p:graphicFrame>
        <p:nvGraphicFramePr>
          <p:cNvPr id="5" name="Table 4">
            <a:extLst>
              <a:ext uri="{FF2B5EF4-FFF2-40B4-BE49-F238E27FC236}">
                <a16:creationId xmlns:a16="http://schemas.microsoft.com/office/drawing/2014/main" id="{DE6BABE5-8D7A-2FB9-275E-2C1B0435BF00}"/>
              </a:ext>
            </a:extLst>
          </p:cNvPr>
          <p:cNvGraphicFramePr>
            <a:graphicFrameLocks noGrp="1"/>
          </p:cNvGraphicFramePr>
          <p:nvPr/>
        </p:nvGraphicFramePr>
        <p:xfrm>
          <a:off x="270588" y="1224423"/>
          <a:ext cx="5458061" cy="5206877"/>
        </p:xfrm>
        <a:graphic>
          <a:graphicData uri="http://schemas.openxmlformats.org/drawingml/2006/table">
            <a:tbl>
              <a:tblPr firstRow="1" bandRow="1"/>
              <a:tblGrid>
                <a:gridCol w="5458061">
                  <a:extLst>
                    <a:ext uri="{9D8B030D-6E8A-4147-A177-3AD203B41FA5}">
                      <a16:colId xmlns:a16="http://schemas.microsoft.com/office/drawing/2014/main" val="457068825"/>
                    </a:ext>
                  </a:extLst>
                </a:gridCol>
              </a:tblGrid>
              <a:tr h="682455">
                <a:tc>
                  <a: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GB" sz="1600" b="1" i="0" u="none" strike="noStrike" kern="0" cap="none" spc="0" normalizeH="0" baseline="0" noProof="0">
                          <a:ln>
                            <a:noFill/>
                          </a:ln>
                          <a:solidFill>
                            <a:srgbClr val="FFFFFF"/>
                          </a:solidFill>
                          <a:effectLst/>
                          <a:uLnTx/>
                          <a:uFillTx/>
                          <a:latin typeface="Arial"/>
                          <a:cs typeface="Arial"/>
                          <a:sym typeface="Arial"/>
                        </a:rPr>
                        <a:t>New Activities</a:t>
                      </a:r>
                      <a:endParaRPr kumimoji="0" lang="en-GB" sz="1600" b="0" i="0" u="none" strike="noStrike" kern="0" cap="none" spc="0" normalizeH="0" baseline="0" noProof="0">
                        <a:ln>
                          <a:noFill/>
                        </a:ln>
                        <a:solidFill>
                          <a:srgbClr val="FFFFFF"/>
                        </a:solidFill>
                        <a:effectLst/>
                        <a:uLnTx/>
                        <a:uFillTx/>
                        <a:latin typeface="Arial"/>
                        <a:cs typeface="Arial"/>
                        <a:sym typeface="Arial"/>
                      </a:endParaRPr>
                    </a:p>
                    <a:p>
                      <a:endParaRPr lang="en-GB" sz="1600"/>
                    </a:p>
                  </a:txBody>
                  <a:tcPr marL="121920" marR="121920" marT="60960" marB="60960">
                    <a:solidFill>
                      <a:schemeClr val="bg2"/>
                    </a:solidFill>
                  </a:tcPr>
                </a:tc>
                <a:extLst>
                  <a:ext uri="{0D108BD9-81ED-4DB2-BD59-A6C34878D82A}">
                    <a16:rowId xmlns:a16="http://schemas.microsoft.com/office/drawing/2014/main" val="1138742485"/>
                  </a:ext>
                </a:extLst>
              </a:tr>
              <a:tr h="1289084">
                <a:tc>
                  <a:txBody>
                    <a:bodyPr/>
                    <a:lstStyle/>
                    <a:p>
                      <a:pPr marL="0" marR="0" lvl="0" indent="0" algn="ctr">
                        <a:lnSpc>
                          <a:spcPct val="100000"/>
                        </a:lnSpc>
                        <a:spcBef>
                          <a:spcPts val="0"/>
                        </a:spcBef>
                        <a:spcAft>
                          <a:spcPts val="0"/>
                        </a:spcAft>
                        <a:buNone/>
                      </a:pPr>
                      <a:r>
                        <a:rPr lang="en-GB" sz="1600" b="0" i="0" u="none" strike="noStrike" kern="0" cap="none" spc="0" normalizeH="0" baseline="0" noProof="0">
                          <a:ln>
                            <a:noFill/>
                          </a:ln>
                          <a:solidFill>
                            <a:srgbClr val="1B1B1B"/>
                          </a:solidFill>
                          <a:effectLst/>
                          <a:uLnTx/>
                          <a:uFillTx/>
                          <a:latin typeface="Arial"/>
                        </a:rPr>
                        <a:t>Establish </a:t>
                      </a:r>
                      <a:r>
                        <a:rPr kumimoji="0" lang="en-GB" sz="1600" b="0" i="0" u="none" strike="noStrike" kern="0" cap="none" spc="0" normalizeH="0" baseline="0" noProof="0">
                          <a:ln>
                            <a:noFill/>
                          </a:ln>
                          <a:solidFill>
                            <a:srgbClr val="1B1B1B"/>
                          </a:solidFill>
                          <a:effectLst/>
                          <a:uLnTx/>
                          <a:uFillTx/>
                          <a:latin typeface="Arial"/>
                          <a:sym typeface="Arial"/>
                        </a:rPr>
                        <a:t>a working group to </a:t>
                      </a:r>
                      <a:r>
                        <a:rPr lang="en-GB" sz="1600" b="0" i="0" u="none" strike="noStrike" kern="0" cap="none" spc="0" normalizeH="0" baseline="0" noProof="0">
                          <a:ln>
                            <a:noFill/>
                          </a:ln>
                          <a:solidFill>
                            <a:srgbClr val="1B1B1B"/>
                          </a:solidFill>
                          <a:effectLst/>
                          <a:uLnTx/>
                          <a:uFillTx/>
                          <a:latin typeface="Arial"/>
                        </a:rPr>
                        <a:t>engage</a:t>
                      </a:r>
                      <a:r>
                        <a:rPr kumimoji="0" lang="en-GB" sz="1600" b="0" i="0" u="none" strike="noStrike" kern="0" cap="none" spc="0" normalizeH="0" baseline="0" noProof="0">
                          <a:ln>
                            <a:noFill/>
                          </a:ln>
                          <a:solidFill>
                            <a:srgbClr val="1B1B1B"/>
                          </a:solidFill>
                          <a:effectLst/>
                          <a:uLnTx/>
                          <a:uFillTx/>
                          <a:latin typeface="Arial"/>
                          <a:sym typeface="Arial"/>
                        </a:rPr>
                        <a:t> with the NHS Trusts most commonly treating Black men </a:t>
                      </a:r>
                      <a:r>
                        <a:rPr lang="en-GB" sz="1600" b="0" i="0" u="none" strike="noStrike" kern="0" cap="none" spc="0" normalizeH="0" baseline="0" noProof="0">
                          <a:ln>
                            <a:noFill/>
                          </a:ln>
                          <a:solidFill>
                            <a:srgbClr val="1B1B1B"/>
                          </a:solidFill>
                          <a:effectLst/>
                          <a:uLnTx/>
                          <a:uFillTx/>
                          <a:latin typeface="Arial"/>
                        </a:rPr>
                        <a:t>with prostate cancer to develop a pilot model that understands then dismantles barriers to treatment parity for </a:t>
                      </a:r>
                      <a:r>
                        <a:rPr kumimoji="0" lang="en-GB" sz="1600" b="0" i="0" u="none" strike="noStrike" kern="0" cap="none" spc="0" normalizeH="0" baseline="0" noProof="0">
                          <a:ln>
                            <a:noFill/>
                          </a:ln>
                          <a:solidFill>
                            <a:srgbClr val="1B1B1B"/>
                          </a:solidFill>
                          <a:effectLst/>
                          <a:uLnTx/>
                          <a:uFillTx/>
                          <a:latin typeface="Arial"/>
                          <a:sym typeface="Arial"/>
                        </a:rPr>
                        <a:t>Black men</a:t>
                      </a:r>
                      <a:r>
                        <a:rPr lang="en-GB" sz="1600" b="0" i="0" u="none" strike="noStrike" kern="0" cap="none" spc="0" normalizeH="0" baseline="0" noProof="0">
                          <a:ln>
                            <a:noFill/>
                          </a:ln>
                          <a:solidFill>
                            <a:srgbClr val="1B1B1B"/>
                          </a:solidFill>
                          <a:effectLst/>
                          <a:uLnTx/>
                          <a:uFillTx/>
                          <a:latin typeface="Arial"/>
                        </a:rPr>
                        <a:t> </a:t>
                      </a:r>
                      <a:endParaRPr kumimoji="0" lang="en-GB" sz="1600" b="0" i="0" u="none" strike="noStrike" kern="0" cap="none" spc="0" normalizeH="0" baseline="0" noProof="0">
                        <a:ln>
                          <a:noFill/>
                        </a:ln>
                        <a:solidFill>
                          <a:srgbClr val="1B1B1B"/>
                        </a:solidFill>
                        <a:effectLst/>
                        <a:uLnTx/>
                        <a:uFillTx/>
                        <a:latin typeface="Arial"/>
                        <a:sym typeface="Arial"/>
                      </a:endParaRPr>
                    </a:p>
                  </a:txBody>
                  <a:tcPr marL="121920" marR="121920" marT="60960" marB="60960"/>
                </a:tc>
                <a:extLst>
                  <a:ext uri="{0D108BD9-81ED-4DB2-BD59-A6C34878D82A}">
                    <a16:rowId xmlns:a16="http://schemas.microsoft.com/office/drawing/2014/main" val="1615552079"/>
                  </a:ext>
                </a:extLst>
              </a:tr>
              <a:tr h="960492">
                <a:tc>
                  <a:txBody>
                    <a:bodyPr/>
                    <a:lstStyle/>
                    <a:p>
                      <a:pPr marL="0" marR="0" lvl="0" indent="0" algn="ctr">
                        <a:lnSpc>
                          <a:spcPct val="100000"/>
                        </a:lnSpc>
                        <a:spcBef>
                          <a:spcPts val="0"/>
                        </a:spcBef>
                        <a:spcAft>
                          <a:spcPts val="0"/>
                        </a:spcAft>
                        <a:buNone/>
                      </a:pPr>
                      <a:r>
                        <a:rPr lang="en-GB" sz="1600" b="0" i="0" u="none" strike="noStrike" noProof="0">
                          <a:solidFill>
                            <a:srgbClr val="1B1B1B"/>
                          </a:solidFill>
                          <a:latin typeface="Arial"/>
                        </a:rPr>
                        <a:t>Develop an internally built tool that supports men with treatment choice decision making informed by the 'Black experience'</a:t>
                      </a:r>
                      <a:endParaRPr lang="en-US"/>
                    </a:p>
                  </a:txBody>
                  <a:tcPr marL="121920" marR="121920" marT="60960" marB="60960"/>
                </a:tc>
                <a:extLst>
                  <a:ext uri="{0D108BD9-81ED-4DB2-BD59-A6C34878D82A}">
                    <a16:rowId xmlns:a16="http://schemas.microsoft.com/office/drawing/2014/main" val="3141000567"/>
                  </a:ext>
                </a:extLst>
              </a:tr>
              <a:tr h="1200611">
                <a:tc>
                  <a:txBody>
                    <a:bodyPr/>
                    <a:lstStyle/>
                    <a:p>
                      <a:pPr marL="0" lvl="0" indent="0" algn="ctr">
                        <a:lnSpc>
                          <a:spcPct val="100000"/>
                        </a:lnSpc>
                        <a:spcBef>
                          <a:spcPts val="0"/>
                        </a:spcBef>
                        <a:spcAft>
                          <a:spcPts val="0"/>
                        </a:spcAft>
                        <a:buNone/>
                      </a:pPr>
                      <a:r>
                        <a:rPr lang="en-GB" sz="1600" b="0" i="0" u="none" strike="noStrike" baseline="0" noProof="0">
                          <a:solidFill>
                            <a:srgbClr val="1B1B1B"/>
                          </a:solidFill>
                          <a:latin typeface="Arial"/>
                        </a:rPr>
                        <a:t>Introduce a treatment buddy programme for Black men starting their treatment journey co-developed with the Black Peer Support Steering group</a:t>
                      </a:r>
                      <a:endParaRPr lang="en-US"/>
                    </a:p>
                  </a:txBody>
                  <a:tcPr marL="121920" marR="121920" marT="60959" marB="60959"/>
                </a:tc>
                <a:extLst>
                  <a:ext uri="{0D108BD9-81ED-4DB2-BD59-A6C34878D82A}">
                    <a16:rowId xmlns:a16="http://schemas.microsoft.com/office/drawing/2014/main" val="1835792278"/>
                  </a:ext>
                </a:extLst>
              </a:tr>
              <a:tr h="1074235">
                <a:tc>
                  <a:txBody>
                    <a:bodyPr/>
                    <a:lstStyle/>
                    <a:p>
                      <a:pPr lvl="0" algn="ctr">
                        <a:buNone/>
                      </a:pPr>
                      <a:r>
                        <a:rPr lang="en-GB" sz="1600" b="0" i="0" u="none" strike="noStrike" noProof="0">
                          <a:solidFill>
                            <a:srgbClr val="1B1B1B"/>
                          </a:solidFill>
                          <a:latin typeface="Arial"/>
                        </a:rPr>
                        <a:t>Increase our understanding of clinical practice for Black men utilising data from NPCA, Get Data Out^</a:t>
                      </a:r>
                      <a:endParaRPr lang="en-US"/>
                    </a:p>
                  </a:txBody>
                  <a:tcPr marL="121920" marR="121920" marT="60960" marB="60960"/>
                </a:tc>
                <a:extLst>
                  <a:ext uri="{0D108BD9-81ED-4DB2-BD59-A6C34878D82A}">
                    <a16:rowId xmlns:a16="http://schemas.microsoft.com/office/drawing/2014/main" val="2202596085"/>
                  </a:ext>
                </a:extLst>
              </a:tr>
            </a:tbl>
          </a:graphicData>
        </a:graphic>
      </p:graphicFrame>
      <p:graphicFrame>
        <p:nvGraphicFramePr>
          <p:cNvPr id="6" name="Table 5">
            <a:extLst>
              <a:ext uri="{FF2B5EF4-FFF2-40B4-BE49-F238E27FC236}">
                <a16:creationId xmlns:a16="http://schemas.microsoft.com/office/drawing/2014/main" id="{48B330F9-FDFD-23CA-7F20-E9774AE54CEB}"/>
              </a:ext>
            </a:extLst>
          </p:cNvPr>
          <p:cNvGraphicFramePr>
            <a:graphicFrameLocks noGrp="1"/>
          </p:cNvGraphicFramePr>
          <p:nvPr/>
        </p:nvGraphicFramePr>
        <p:xfrm>
          <a:off x="5905327" y="1224424"/>
          <a:ext cx="6016085" cy="5175228"/>
        </p:xfrm>
        <a:graphic>
          <a:graphicData uri="http://schemas.openxmlformats.org/drawingml/2006/table">
            <a:tbl>
              <a:tblPr firstRow="1" bandRow="1"/>
              <a:tblGrid>
                <a:gridCol w="6016085">
                  <a:extLst>
                    <a:ext uri="{9D8B030D-6E8A-4147-A177-3AD203B41FA5}">
                      <a16:colId xmlns:a16="http://schemas.microsoft.com/office/drawing/2014/main" val="452419515"/>
                    </a:ext>
                  </a:extLst>
                </a:gridCol>
              </a:tblGrid>
              <a:tr h="613429">
                <a:tc>
                  <a:txBody>
                    <a:bodyPr/>
                    <a:lstStyle/>
                    <a:p>
                      <a:pPr algn="ctr"/>
                      <a:r>
                        <a:rPr lang="en-GB" sz="1600" b="1">
                          <a:solidFill>
                            <a:schemeClr val="tx2"/>
                          </a:solidFill>
                        </a:rPr>
                        <a:t>Enhanced BAU</a:t>
                      </a:r>
                    </a:p>
                  </a:txBody>
                  <a:tcPr marL="121920" marR="121920" marT="60960" marB="60960">
                    <a:solidFill>
                      <a:schemeClr val="tx1"/>
                    </a:solidFill>
                  </a:tcPr>
                </a:tc>
                <a:extLst>
                  <a:ext uri="{0D108BD9-81ED-4DB2-BD59-A6C34878D82A}">
                    <a16:rowId xmlns:a16="http://schemas.microsoft.com/office/drawing/2014/main" val="2595147710"/>
                  </a:ext>
                </a:extLst>
              </a:tr>
              <a:tr h="1147077">
                <a:tc>
                  <a:txBody>
                    <a:bodyPr/>
                    <a:lstStyle/>
                    <a:p>
                      <a:pPr marL="0" marR="0" lvl="0" indent="0" algn="ctr" rtl="0" eaLnBrk="1" fontAlgn="auto" latinLnBrk="0" hangingPunct="1">
                        <a:lnSpc>
                          <a:spcPct val="100000"/>
                        </a:lnSpc>
                        <a:spcBef>
                          <a:spcPts val="0"/>
                        </a:spcBef>
                        <a:spcAft>
                          <a:spcPts val="0"/>
                        </a:spcAft>
                        <a:buClr>
                          <a:srgbClr val="000000"/>
                        </a:buClr>
                        <a:buSzTx/>
                        <a:buFont typeface="Arial"/>
                        <a:buNone/>
                      </a:pPr>
                      <a:r>
                        <a:rPr kumimoji="0" lang="en-GB" sz="1600" b="0" i="0" u="none" strike="noStrike" kern="0" cap="none" spc="0" normalizeH="0" baseline="0" noProof="0">
                          <a:ln>
                            <a:noFill/>
                          </a:ln>
                          <a:solidFill>
                            <a:srgbClr val="1B1B1B"/>
                          </a:solidFill>
                          <a:effectLst/>
                          <a:uLnTx/>
                          <a:uFillTx/>
                          <a:latin typeface="+mn-lt"/>
                          <a:cs typeface="Arial"/>
                          <a:sym typeface="Arial"/>
                        </a:rPr>
                        <a:t>Produce high quality and effective </a:t>
                      </a:r>
                      <a:r>
                        <a:rPr lang="en-GB" sz="1600" b="0" i="0" u="none" strike="noStrike" kern="0" cap="none" spc="0" normalizeH="0" baseline="0" noProof="0">
                          <a:ln>
                            <a:noFill/>
                          </a:ln>
                          <a:solidFill>
                            <a:srgbClr val="1B1B1B"/>
                          </a:solidFill>
                          <a:effectLst/>
                          <a:uLnTx/>
                          <a:uFillTx/>
                          <a:latin typeface="+mn-lt"/>
                          <a:cs typeface="Arial"/>
                        </a:rPr>
                        <a:t>health</a:t>
                      </a:r>
                      <a:r>
                        <a:rPr kumimoji="0" lang="en-GB" sz="1600" b="0" i="0" u="none" strike="noStrike" kern="0" cap="none" spc="0" normalizeH="0" baseline="0" noProof="0">
                          <a:ln>
                            <a:noFill/>
                          </a:ln>
                          <a:solidFill>
                            <a:srgbClr val="1B1B1B"/>
                          </a:solidFill>
                          <a:effectLst/>
                          <a:uLnTx/>
                          <a:uFillTx/>
                          <a:latin typeface="+mn-lt"/>
                          <a:cs typeface="Arial"/>
                          <a:sym typeface="Arial"/>
                        </a:rPr>
                        <a:t> </a:t>
                      </a:r>
                      <a:r>
                        <a:rPr lang="en-GB" sz="1600" b="0" i="0" u="none" strike="noStrike" kern="0" cap="none" spc="0" normalizeH="0" baseline="0" noProof="0">
                          <a:ln>
                            <a:noFill/>
                          </a:ln>
                          <a:solidFill>
                            <a:srgbClr val="1B1B1B"/>
                          </a:solidFill>
                          <a:effectLst/>
                          <a:uLnTx/>
                          <a:uFillTx/>
                          <a:latin typeface="+mn-lt"/>
                          <a:cs typeface="Arial"/>
                        </a:rPr>
                        <a:t>information </a:t>
                      </a:r>
                      <a:r>
                        <a:rPr kumimoji="0" lang="en-GB" sz="1600" b="0" i="0" u="none" strike="noStrike" kern="0" cap="none" spc="0" normalizeH="0" baseline="0" noProof="0">
                          <a:ln>
                            <a:noFill/>
                          </a:ln>
                          <a:solidFill>
                            <a:srgbClr val="1B1B1B"/>
                          </a:solidFill>
                          <a:effectLst/>
                          <a:uLnTx/>
                          <a:uFillTx/>
                          <a:latin typeface="+mn-lt"/>
                          <a:cs typeface="Arial"/>
                          <a:sym typeface="Arial"/>
                        </a:rPr>
                        <a:t>materials about treatment options including, physical resources - informed by the ‘Black experience’ and bespoke to the needs of Black communities</a:t>
                      </a:r>
                    </a:p>
                  </a:txBody>
                  <a:tcPr marL="121920" marR="121920" marT="60960" marB="60960"/>
                </a:tc>
                <a:extLst>
                  <a:ext uri="{0D108BD9-81ED-4DB2-BD59-A6C34878D82A}">
                    <a16:rowId xmlns:a16="http://schemas.microsoft.com/office/drawing/2014/main" val="3379360724"/>
                  </a:ext>
                </a:extLst>
              </a:tr>
              <a:tr h="888198">
                <a:tc>
                  <a:txBody>
                    <a:bodyPr/>
                    <a:lstStyle/>
                    <a:p>
                      <a:pPr algn="ctr"/>
                      <a:r>
                        <a:rPr lang="en-GB" sz="1600"/>
                        <a:t>Influence local practice &amp; local pathways by incorporating risk, rights, and options for Black men into our education programme for health care professionals</a:t>
                      </a:r>
                    </a:p>
                  </a:txBody>
                  <a:tcPr marL="121920" marR="121920" marT="60960" marB="60960"/>
                </a:tc>
                <a:extLst>
                  <a:ext uri="{0D108BD9-81ED-4DB2-BD59-A6C34878D82A}">
                    <a16:rowId xmlns:a16="http://schemas.microsoft.com/office/drawing/2014/main" val="298856289"/>
                  </a:ext>
                </a:extLst>
              </a:tr>
              <a:tr h="742182">
                <a:tc>
                  <a:txBody>
                    <a:bodyPr/>
                    <a:lstStyle/>
                    <a:p>
                      <a:pPr algn="ctr"/>
                      <a:r>
                        <a:rPr lang="en-GB" sz="1600"/>
                        <a:t>Increase representation of Black men in PPI decision-making process and PPI involvement in clinical research</a:t>
                      </a:r>
                    </a:p>
                  </a:txBody>
                  <a:tcPr marL="121920" marR="121920" marT="60960" marB="60960"/>
                </a:tc>
                <a:extLst>
                  <a:ext uri="{0D108BD9-81ED-4DB2-BD59-A6C34878D82A}">
                    <a16:rowId xmlns:a16="http://schemas.microsoft.com/office/drawing/2014/main" val="554741359"/>
                  </a:ext>
                </a:extLst>
              </a:tr>
              <a:tr h="892171">
                <a:tc>
                  <a:txBody>
                    <a:bodyPr/>
                    <a:lstStyle/>
                    <a:p>
                      <a:pPr algn="ctr"/>
                      <a:r>
                        <a:rPr lang="en-GB" sz="1600"/>
                        <a:t>Share our research in prostate cancer and Black men with the research community through peer-reviewed journals, meetings, and conferences</a:t>
                      </a:r>
                    </a:p>
                  </a:txBody>
                  <a:tcPr marL="121920" marR="121920" marT="60960" marB="60960"/>
                </a:tc>
                <a:extLst>
                  <a:ext uri="{0D108BD9-81ED-4DB2-BD59-A6C34878D82A}">
                    <a16:rowId xmlns:a16="http://schemas.microsoft.com/office/drawing/2014/main" val="3425554293"/>
                  </a:ext>
                </a:extLst>
              </a:tr>
              <a:tr h="892171">
                <a:tc>
                  <a:txBody>
                    <a:bodyPr/>
                    <a:lstStyle/>
                    <a:p>
                      <a:pPr algn="ctr"/>
                      <a:r>
                        <a:rPr lang="en-GB" sz="1600"/>
                        <a:t>Campaign for increased diversity in prostate cancer research community, starting with existing and prospective Prostate Cancer UK grant holders</a:t>
                      </a:r>
                    </a:p>
                  </a:txBody>
                  <a:tcPr marL="121920" marR="121920" marT="60960" marB="60960"/>
                </a:tc>
                <a:extLst>
                  <a:ext uri="{0D108BD9-81ED-4DB2-BD59-A6C34878D82A}">
                    <a16:rowId xmlns:a16="http://schemas.microsoft.com/office/drawing/2014/main" val="875529968"/>
                  </a:ext>
                </a:extLst>
              </a:tr>
            </a:tbl>
          </a:graphicData>
        </a:graphic>
      </p:graphicFrame>
      <p:sp>
        <p:nvSpPr>
          <p:cNvPr id="7" name="TextBox 6">
            <a:extLst>
              <a:ext uri="{FF2B5EF4-FFF2-40B4-BE49-F238E27FC236}">
                <a16:creationId xmlns:a16="http://schemas.microsoft.com/office/drawing/2014/main" id="{05FDC6FF-24BF-23EA-9A2B-3820799D514B}"/>
              </a:ext>
            </a:extLst>
          </p:cNvPr>
          <p:cNvSpPr txBox="1"/>
          <p:nvPr/>
        </p:nvSpPr>
        <p:spPr>
          <a:xfrm>
            <a:off x="-346999" y="229821"/>
            <a:ext cx="12359666" cy="677108"/>
          </a:xfrm>
          <a:prstGeom prst="rect">
            <a:avLst/>
          </a:prstGeom>
          <a:noFill/>
        </p:spPr>
        <p:txBody>
          <a:bodyPr wrap="square" rtlCol="0">
            <a:spAutoFit/>
          </a:bodyPr>
          <a:lstStyle/>
          <a:p>
            <a:pPr algn="ctr" defTabSz="1219170">
              <a:buClr>
                <a:srgbClr val="000000"/>
              </a:buClr>
            </a:pPr>
            <a:r>
              <a:rPr lang="en-GB" sz="3800" b="1" kern="0">
                <a:solidFill>
                  <a:srgbClr val="000000"/>
                </a:solidFill>
                <a:latin typeface="Arial"/>
                <a:cs typeface="Arial"/>
                <a:sym typeface="Arial"/>
              </a:rPr>
              <a:t>Mission 2 – Treatment disparity eradicated</a:t>
            </a:r>
          </a:p>
        </p:txBody>
      </p:sp>
    </p:spTree>
    <p:extLst>
      <p:ext uri="{BB962C8B-B14F-4D97-AF65-F5344CB8AC3E}">
        <p14:creationId xmlns:p14="http://schemas.microsoft.com/office/powerpoint/2010/main" val="884201759"/>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8CAB20-CE01-FE6F-2C3D-1C26F2FE8826}"/>
              </a:ext>
            </a:extLst>
          </p:cNvPr>
          <p:cNvSpPr>
            <a:spLocks noGrp="1"/>
          </p:cNvSpPr>
          <p:nvPr>
            <p:ph type="sldNum" idx="12"/>
          </p:nvPr>
        </p:nvSpPr>
        <p:spPr/>
        <p:txBody>
          <a:bodyPr/>
          <a:lstStyle/>
          <a:p>
            <a:pPr defTabSz="1219170">
              <a:buClr>
                <a:srgbClr val="000000"/>
              </a:buClr>
            </a:pPr>
            <a:fld id="{00000000-1234-1234-1234-123412341234}" type="slidenum">
              <a:rPr lang="en-GB" kern="0">
                <a:solidFill>
                  <a:srgbClr val="1B1B1B"/>
                </a:solidFill>
              </a:rPr>
              <a:pPr defTabSz="1219170">
                <a:buClr>
                  <a:srgbClr val="000000"/>
                </a:buClr>
              </a:pPr>
              <a:t>13</a:t>
            </a:fld>
            <a:endParaRPr lang="en-GB" kern="0">
              <a:solidFill>
                <a:srgbClr val="1B1B1B"/>
              </a:solidFill>
            </a:endParaRPr>
          </a:p>
        </p:txBody>
      </p:sp>
      <p:graphicFrame>
        <p:nvGraphicFramePr>
          <p:cNvPr id="5" name="Table 4">
            <a:extLst>
              <a:ext uri="{FF2B5EF4-FFF2-40B4-BE49-F238E27FC236}">
                <a16:creationId xmlns:a16="http://schemas.microsoft.com/office/drawing/2014/main" id="{A83BDFB1-9F43-DC9F-E566-A73A72980ECF}"/>
              </a:ext>
            </a:extLst>
          </p:cNvPr>
          <p:cNvGraphicFramePr>
            <a:graphicFrameLocks noGrp="1"/>
          </p:cNvGraphicFramePr>
          <p:nvPr>
            <p:extLst>
              <p:ext uri="{D42A27DB-BD31-4B8C-83A1-F6EECF244321}">
                <p14:modId xmlns:p14="http://schemas.microsoft.com/office/powerpoint/2010/main" val="1986496101"/>
              </p:ext>
            </p:extLst>
          </p:nvPr>
        </p:nvGraphicFramePr>
        <p:xfrm>
          <a:off x="6096000" y="1377358"/>
          <a:ext cx="5615709" cy="4908355"/>
        </p:xfrm>
        <a:graphic>
          <a:graphicData uri="http://schemas.openxmlformats.org/drawingml/2006/table">
            <a:tbl>
              <a:tblPr firstRow="1" bandRow="1"/>
              <a:tblGrid>
                <a:gridCol w="5615709">
                  <a:extLst>
                    <a:ext uri="{9D8B030D-6E8A-4147-A177-3AD203B41FA5}">
                      <a16:colId xmlns:a16="http://schemas.microsoft.com/office/drawing/2014/main" val="631972701"/>
                    </a:ext>
                  </a:extLst>
                </a:gridCol>
              </a:tblGrid>
              <a:tr h="734250">
                <a:tc>
                  <a:txBody>
                    <a:bodyPr/>
                    <a:lstStyle/>
                    <a:p>
                      <a:pPr algn="ctr"/>
                      <a:r>
                        <a:rPr lang="en-GB" sz="1600" b="1">
                          <a:solidFill>
                            <a:schemeClr val="tx2"/>
                          </a:solidFill>
                        </a:rPr>
                        <a:t>Enhanced BAU</a:t>
                      </a:r>
                    </a:p>
                    <a:p>
                      <a:endParaRPr lang="en-GB" sz="1600"/>
                    </a:p>
                  </a:txBody>
                  <a:tcPr marL="121920" marR="121920" marT="60960" marB="60960">
                    <a:solidFill>
                      <a:schemeClr val="bg2"/>
                    </a:solidFill>
                  </a:tcPr>
                </a:tc>
                <a:extLst>
                  <a:ext uri="{0D108BD9-81ED-4DB2-BD59-A6C34878D82A}">
                    <a16:rowId xmlns:a16="http://schemas.microsoft.com/office/drawing/2014/main" val="1597651824"/>
                  </a:ext>
                </a:extLst>
              </a:tr>
              <a:tr h="611909">
                <a:tc>
                  <a:txBody>
                    <a:bodyPr/>
                    <a:lstStyle/>
                    <a:p>
                      <a:pPr algn="ctr"/>
                      <a:r>
                        <a:rPr lang="en-GB" sz="1600"/>
                        <a:t>Optimise data capture on ethnicity of service users thereby reducing % of 'unknown' </a:t>
                      </a:r>
                    </a:p>
                  </a:txBody>
                  <a:tcPr marL="121920" marR="121920" marT="60960" marB="60960"/>
                </a:tc>
                <a:extLst>
                  <a:ext uri="{0D108BD9-81ED-4DB2-BD59-A6C34878D82A}">
                    <a16:rowId xmlns:a16="http://schemas.microsoft.com/office/drawing/2014/main" val="1161766215"/>
                  </a:ext>
                </a:extLst>
              </a:tr>
              <a:tr h="704272">
                <a:tc>
                  <a:txBody>
                    <a:bodyPr/>
                    <a:lstStyle/>
                    <a:p>
                      <a:pPr lvl="0" algn="ctr">
                        <a:buNone/>
                      </a:pPr>
                      <a:r>
                        <a:rPr lang="en-GB" sz="1600" b="0" i="0" u="none" strike="noStrike" noProof="0">
                          <a:solidFill>
                            <a:srgbClr val="1B1B1B"/>
                          </a:solidFill>
                          <a:latin typeface="Arial"/>
                        </a:rPr>
                        <a:t>Grow the % of callers with self-recorded Black ethnicity accessing our specialist nurse service</a:t>
                      </a:r>
                      <a:endParaRPr lang="en-US"/>
                    </a:p>
                  </a:txBody>
                  <a:tcPr marL="121920" marR="121920" marT="60960" marB="60960"/>
                </a:tc>
                <a:extLst>
                  <a:ext uri="{0D108BD9-81ED-4DB2-BD59-A6C34878D82A}">
                    <a16:rowId xmlns:a16="http://schemas.microsoft.com/office/drawing/2014/main" val="3251309750"/>
                  </a:ext>
                </a:extLst>
              </a:tr>
              <a:tr h="1131454">
                <a:tc>
                  <a:txBody>
                    <a:bodyPr/>
                    <a:lstStyle/>
                    <a:p>
                      <a:pPr lvl="0" algn="ctr">
                        <a:buNone/>
                      </a:pPr>
                      <a:r>
                        <a:rPr lang="en-GB" sz="1600" b="0" i="0" u="none" strike="noStrike" noProof="0">
                          <a:solidFill>
                            <a:srgbClr val="1B1B1B"/>
                          </a:solidFill>
                          <a:latin typeface="Arial"/>
                        </a:rPr>
                        <a:t>Produce high quality and effective health information materials on support services including, physical resources - informed by the ‘Black experience’ and bespoke to the needs of Black communities</a:t>
                      </a:r>
                      <a:endParaRPr lang="en-GB"/>
                    </a:p>
                  </a:txBody>
                  <a:tcPr marL="121920" marR="121920" marT="60960" marB="60960"/>
                </a:tc>
                <a:extLst>
                  <a:ext uri="{0D108BD9-81ED-4DB2-BD59-A6C34878D82A}">
                    <a16:rowId xmlns:a16="http://schemas.microsoft.com/office/drawing/2014/main" val="1155139743"/>
                  </a:ext>
                </a:extLst>
              </a:tr>
              <a:tr h="577272">
                <a:tc>
                  <a:txBody>
                    <a:bodyPr/>
                    <a:lstStyle/>
                    <a:p>
                      <a:pPr lvl="0" algn="ctr">
                        <a:buNone/>
                      </a:pPr>
                      <a:r>
                        <a:rPr lang="en-GB" sz="1600" b="0" i="0" u="none" strike="noStrike" noProof="0">
                          <a:solidFill>
                            <a:srgbClr val="1B1B1B"/>
                          </a:solidFill>
                          <a:latin typeface="Arial"/>
                        </a:rPr>
                        <a:t>Grow the number of Black men that participate in our programmes that combine information, group support and goal-setting following prostate cancer treatment.</a:t>
                      </a:r>
                      <a:r>
                        <a:rPr lang="en-GB" sz="1600" b="0">
                          <a:solidFill>
                            <a:schemeClr val="bg2"/>
                          </a:solidFill>
                        </a:rPr>
                        <a:t> </a:t>
                      </a:r>
                    </a:p>
                  </a:txBody>
                  <a:tcPr marL="121920" marR="121920" marT="60960" marB="60960"/>
                </a:tc>
                <a:extLst>
                  <a:ext uri="{0D108BD9-81ED-4DB2-BD59-A6C34878D82A}">
                    <a16:rowId xmlns:a16="http://schemas.microsoft.com/office/drawing/2014/main" val="2912916801"/>
                  </a:ext>
                </a:extLst>
              </a:tr>
              <a:tr h="873030">
                <a:tc>
                  <a:txBody>
                    <a:bodyPr/>
                    <a:lstStyle/>
                    <a:p>
                      <a:pPr lvl="0" algn="ctr">
                        <a:buNone/>
                      </a:pPr>
                      <a:r>
                        <a:rPr lang="en-GB" sz="1600" b="0" i="0" u="none" strike="noStrike" noProof="0">
                          <a:solidFill>
                            <a:schemeClr val="bg2"/>
                          </a:solidFill>
                          <a:latin typeface="Arial"/>
                        </a:rPr>
                        <a:t>Embed the practice of incorporating the views and experiences of Black men and Black communities during service conception, development, and performance review</a:t>
                      </a:r>
                      <a:endParaRPr lang="en-US"/>
                    </a:p>
                  </a:txBody>
                  <a:tcPr marL="121920" marR="121920" marT="60959" marB="60959"/>
                </a:tc>
                <a:extLst>
                  <a:ext uri="{0D108BD9-81ED-4DB2-BD59-A6C34878D82A}">
                    <a16:rowId xmlns:a16="http://schemas.microsoft.com/office/drawing/2014/main" val="265679734"/>
                  </a:ext>
                </a:extLst>
              </a:tr>
            </a:tbl>
          </a:graphicData>
        </a:graphic>
      </p:graphicFrame>
      <p:graphicFrame>
        <p:nvGraphicFramePr>
          <p:cNvPr id="6" name="Table 5">
            <a:extLst>
              <a:ext uri="{FF2B5EF4-FFF2-40B4-BE49-F238E27FC236}">
                <a16:creationId xmlns:a16="http://schemas.microsoft.com/office/drawing/2014/main" id="{0562D3D3-CBB5-4E0A-5B2C-62DF77004B01}"/>
              </a:ext>
            </a:extLst>
          </p:cNvPr>
          <p:cNvGraphicFramePr>
            <a:graphicFrameLocks noGrp="1"/>
          </p:cNvGraphicFramePr>
          <p:nvPr/>
        </p:nvGraphicFramePr>
        <p:xfrm>
          <a:off x="204345" y="1377357"/>
          <a:ext cx="5436375" cy="4951834"/>
        </p:xfrm>
        <a:graphic>
          <a:graphicData uri="http://schemas.openxmlformats.org/drawingml/2006/table">
            <a:tbl>
              <a:tblPr firstRow="1" bandRow="1"/>
              <a:tblGrid>
                <a:gridCol w="5436375">
                  <a:extLst>
                    <a:ext uri="{9D8B030D-6E8A-4147-A177-3AD203B41FA5}">
                      <a16:colId xmlns:a16="http://schemas.microsoft.com/office/drawing/2014/main" val="1162603036"/>
                    </a:ext>
                  </a:extLst>
                </a:gridCol>
              </a:tblGrid>
              <a:tr h="682352">
                <a:tc>
                  <a:txBody>
                    <a:bodyPr/>
                    <a:lstStyle/>
                    <a:p>
                      <a:pPr algn="ctr"/>
                      <a:r>
                        <a:rPr lang="en-GB" sz="1600" b="1">
                          <a:solidFill>
                            <a:schemeClr val="tx2"/>
                          </a:solidFill>
                        </a:rPr>
                        <a:t>New Activities</a:t>
                      </a:r>
                    </a:p>
                  </a:txBody>
                  <a:tcPr marL="121920" marR="121920" marT="60960" marB="60960">
                    <a:solidFill>
                      <a:schemeClr val="tx1"/>
                    </a:solidFill>
                  </a:tcPr>
                </a:tc>
                <a:extLst>
                  <a:ext uri="{0D108BD9-81ED-4DB2-BD59-A6C34878D82A}">
                    <a16:rowId xmlns:a16="http://schemas.microsoft.com/office/drawing/2014/main" val="1715598324"/>
                  </a:ext>
                </a:extLst>
              </a:tr>
              <a:tr h="101460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600" b="0" i="0">
                          <a:solidFill>
                            <a:srgbClr val="242424"/>
                          </a:solidFill>
                          <a:effectLst/>
                          <a:latin typeface="+mj-lt"/>
                        </a:rPr>
                        <a:t>Support the development and delivery of a bespoke peer-to-peer support service for Black men with prostate cancer</a:t>
                      </a:r>
                    </a:p>
                  </a:txBody>
                  <a:tcPr marL="121920" marR="121920" marT="60960" marB="60960"/>
                </a:tc>
                <a:extLst>
                  <a:ext uri="{0D108BD9-81ED-4DB2-BD59-A6C34878D82A}">
                    <a16:rowId xmlns:a16="http://schemas.microsoft.com/office/drawing/2014/main" val="1325510586"/>
                  </a:ext>
                </a:extLst>
              </a:tr>
              <a:tr h="1014601">
                <a:tc>
                  <a:txBody>
                    <a:bodyPr/>
                    <a:lstStyle/>
                    <a:p>
                      <a:pPr algn="ctr"/>
                      <a:r>
                        <a:rPr lang="en-GB" sz="1600"/>
                        <a:t>Develop an end-to-end visualisation and critical review of a Black men’s journey through our in-house and commissioned support services</a:t>
                      </a:r>
                    </a:p>
                  </a:txBody>
                  <a:tcPr marL="121920" marR="121920" marT="60960" marB="60960"/>
                </a:tc>
                <a:extLst>
                  <a:ext uri="{0D108BD9-81ED-4DB2-BD59-A6C34878D82A}">
                    <a16:rowId xmlns:a16="http://schemas.microsoft.com/office/drawing/2014/main" val="2213835635"/>
                  </a:ext>
                </a:extLst>
              </a:tr>
              <a:tr h="101460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600" b="0" i="0">
                          <a:solidFill>
                            <a:srgbClr val="242424"/>
                          </a:solidFill>
                          <a:effectLst/>
                          <a:latin typeface="+mj-lt"/>
                        </a:rPr>
                        <a:t>Support the EAU Diversity in Prostate Cancer PROMs study and subsequent findings to shape legislation, clinical guidelines and influence how healthcare providers deliver care.</a:t>
                      </a:r>
                      <a:endParaRPr lang="en-GB" sz="1600"/>
                    </a:p>
                  </a:txBody>
                  <a:tcPr marL="121920" marR="121920" marT="60960" marB="60960"/>
                </a:tc>
                <a:extLst>
                  <a:ext uri="{0D108BD9-81ED-4DB2-BD59-A6C34878D82A}">
                    <a16:rowId xmlns:a16="http://schemas.microsoft.com/office/drawing/2014/main" val="2662261295"/>
                  </a:ext>
                </a:extLst>
              </a:tr>
              <a:tr h="1143000">
                <a:tc>
                  <a:txBody>
                    <a:bodyPr/>
                    <a:lstStyle/>
                    <a:p>
                      <a:pPr algn="ctr"/>
                      <a:r>
                        <a:rPr lang="en-GB" sz="1600"/>
                        <a:t>Support the piloting of a sexual wellbeing prehabilitation service for men referred for prostate cancer treatment – ensuring that it is informed by the ‘Black experience’</a:t>
                      </a:r>
                    </a:p>
                  </a:txBody>
                  <a:tcPr marL="121920" marR="121920" marT="60960" marB="60960"/>
                </a:tc>
                <a:extLst>
                  <a:ext uri="{0D108BD9-81ED-4DB2-BD59-A6C34878D82A}">
                    <a16:rowId xmlns:a16="http://schemas.microsoft.com/office/drawing/2014/main" val="4061744109"/>
                  </a:ext>
                </a:extLst>
              </a:tr>
            </a:tbl>
          </a:graphicData>
        </a:graphic>
      </p:graphicFrame>
      <p:sp>
        <p:nvSpPr>
          <p:cNvPr id="7" name="TextBox 6">
            <a:extLst>
              <a:ext uri="{FF2B5EF4-FFF2-40B4-BE49-F238E27FC236}">
                <a16:creationId xmlns:a16="http://schemas.microsoft.com/office/drawing/2014/main" id="{89A2BE12-688E-F668-D2E0-14BAF9C7A79C}"/>
              </a:ext>
            </a:extLst>
          </p:cNvPr>
          <p:cNvSpPr txBox="1"/>
          <p:nvPr/>
        </p:nvSpPr>
        <p:spPr>
          <a:xfrm>
            <a:off x="368106" y="93415"/>
            <a:ext cx="11111688" cy="1815882"/>
          </a:xfrm>
          <a:prstGeom prst="rect">
            <a:avLst/>
          </a:prstGeom>
          <a:noFill/>
        </p:spPr>
        <p:txBody>
          <a:bodyPr wrap="square" rtlCol="0">
            <a:spAutoFit/>
          </a:bodyPr>
          <a:lstStyle/>
          <a:p>
            <a:pPr algn="ctr" defTabSz="1219170">
              <a:buClr>
                <a:srgbClr val="000000"/>
              </a:buClr>
            </a:pPr>
            <a:r>
              <a:rPr lang="en-GB" sz="3600" b="1" kern="0">
                <a:solidFill>
                  <a:srgbClr val="000000"/>
                </a:solidFill>
                <a:latin typeface="Arial"/>
                <a:cs typeface="Arial"/>
                <a:sym typeface="Arial"/>
              </a:rPr>
              <a:t>Mission 3 - Support is personalised, culturally informed and improves quality of life</a:t>
            </a:r>
          </a:p>
          <a:p>
            <a:pPr algn="ctr" defTabSz="1219170">
              <a:buClr>
                <a:srgbClr val="000000"/>
              </a:buClr>
            </a:pPr>
            <a:endParaRPr lang="en-GB" sz="4000" b="1" kern="0">
              <a:solidFill>
                <a:srgbClr val="000000"/>
              </a:solidFill>
              <a:latin typeface="Arial"/>
              <a:cs typeface="Arial"/>
              <a:sym typeface="Arial"/>
            </a:endParaRPr>
          </a:p>
        </p:txBody>
      </p:sp>
    </p:spTree>
    <p:extLst>
      <p:ext uri="{BB962C8B-B14F-4D97-AF65-F5344CB8AC3E}">
        <p14:creationId xmlns:p14="http://schemas.microsoft.com/office/powerpoint/2010/main" val="4089150323"/>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7">
          <a:extLst>
            <a:ext uri="{FF2B5EF4-FFF2-40B4-BE49-F238E27FC236}">
              <a16:creationId xmlns:a16="http://schemas.microsoft.com/office/drawing/2014/main" id="{0BEC95B2-806D-23BC-2B96-0851567970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641D5-71FF-64CE-88C8-DA02FB3AD9DB}"/>
              </a:ext>
            </a:extLst>
          </p:cNvPr>
          <p:cNvSpPr>
            <a:spLocks noGrp="1"/>
          </p:cNvSpPr>
          <p:nvPr>
            <p:ph type="title"/>
          </p:nvPr>
        </p:nvSpPr>
        <p:spPr>
          <a:xfrm>
            <a:off x="179388" y="-324250"/>
            <a:ext cx="11290400" cy="752400"/>
          </a:xfrm>
        </p:spPr>
        <p:txBody>
          <a:bodyPr/>
          <a:lstStyle/>
          <a:p>
            <a:pPr algn="ctr"/>
            <a:br>
              <a:rPr lang="en-GB"/>
            </a:br>
            <a:r>
              <a:rPr lang="en-GB" sz="3733"/>
              <a:t>What does winning look like?</a:t>
            </a:r>
          </a:p>
        </p:txBody>
      </p:sp>
      <p:sp>
        <p:nvSpPr>
          <p:cNvPr id="4" name="Text Placeholder 3">
            <a:extLst>
              <a:ext uri="{FF2B5EF4-FFF2-40B4-BE49-F238E27FC236}">
                <a16:creationId xmlns:a16="http://schemas.microsoft.com/office/drawing/2014/main" id="{BAD9DE4F-4479-4B30-F8E2-B05F3F343CAB}"/>
              </a:ext>
            </a:extLst>
          </p:cNvPr>
          <p:cNvSpPr>
            <a:spLocks noGrp="1"/>
          </p:cNvSpPr>
          <p:nvPr>
            <p:ph type="body" idx="1"/>
          </p:nvPr>
        </p:nvSpPr>
        <p:spPr>
          <a:xfrm>
            <a:off x="720988" y="1176950"/>
            <a:ext cx="10748800" cy="5176687"/>
          </a:xfrm>
        </p:spPr>
        <p:txBody>
          <a:bodyPr/>
          <a:lstStyle/>
          <a:p>
            <a:pPr marL="685783" indent="-380990" defTabSz="1219170">
              <a:buClr>
                <a:srgbClr val="1B1B1B"/>
              </a:buClr>
              <a:buSzPts val="1400"/>
              <a:buFont typeface="Arial" panose="020B0604020202020204" pitchFamily="34" charset="0"/>
              <a:buChar char="•"/>
              <a:defRPr/>
            </a:pPr>
            <a:endParaRPr lang="en-GB" sz="1867">
              <a:solidFill>
                <a:schemeClr val="tx2"/>
              </a:solidFill>
            </a:endParaRPr>
          </a:p>
          <a:p>
            <a:pPr marL="685783" indent="-380990" defTabSz="1219170">
              <a:buClr>
                <a:srgbClr val="1B1B1B"/>
              </a:buClr>
              <a:buSzPts val="1400"/>
              <a:buFont typeface="Arial" panose="020B0604020202020204" pitchFamily="34" charset="0"/>
              <a:buChar char="•"/>
              <a:defRPr/>
            </a:pPr>
            <a:endParaRPr lang="en-GB" sz="1867">
              <a:solidFill>
                <a:schemeClr val="tx2"/>
              </a:solidFill>
            </a:endParaRPr>
          </a:p>
          <a:p>
            <a:pPr marL="647693" indent="-342900" defTabSz="1219170">
              <a:buClr>
                <a:schemeClr val="bg1"/>
              </a:buClr>
              <a:buSzPts val="1400"/>
              <a:buFont typeface="Arial" panose="020B0604020202020204" pitchFamily="34" charset="0"/>
              <a:buChar char="•"/>
              <a:defRPr/>
            </a:pPr>
            <a:endParaRPr lang="en-GB" sz="1867">
              <a:solidFill>
                <a:schemeClr val="tx2"/>
              </a:solidFill>
            </a:endParaRPr>
          </a:p>
          <a:p>
            <a:pPr marL="304793" indent="0" defTabSz="1219170">
              <a:buClr>
                <a:schemeClr val="bg1"/>
              </a:buClr>
              <a:buSzPts val="1400"/>
              <a:defRPr/>
            </a:pPr>
            <a:endParaRPr lang="en-GB" sz="1867">
              <a:solidFill>
                <a:schemeClr val="tx2"/>
              </a:solidFill>
            </a:endParaRPr>
          </a:p>
          <a:p>
            <a:pPr marL="304793" indent="0" defTabSz="1219170">
              <a:buClr>
                <a:schemeClr val="bg1"/>
              </a:buClr>
              <a:buSzPts val="1400"/>
              <a:defRPr/>
            </a:pPr>
            <a:endParaRPr lang="en-GB" sz="1867">
              <a:solidFill>
                <a:schemeClr val="tx2"/>
              </a:solidFill>
            </a:endParaRPr>
          </a:p>
          <a:p>
            <a:pPr marL="685783" indent="-380990" defTabSz="1219170">
              <a:buClr>
                <a:srgbClr val="1B1B1B"/>
              </a:buClr>
              <a:buSzPts val="1400"/>
              <a:buFont typeface="Arial" panose="020B0604020202020204" pitchFamily="34" charset="0"/>
              <a:buChar char="•"/>
              <a:defRPr/>
            </a:pPr>
            <a:endParaRPr lang="en-GB" sz="1867">
              <a:solidFill>
                <a:schemeClr val="tx2"/>
              </a:solidFill>
            </a:endParaRPr>
          </a:p>
          <a:p>
            <a:pPr marL="685783" indent="-380990" defTabSz="1219170">
              <a:buClr>
                <a:srgbClr val="1B1B1B"/>
              </a:buClr>
              <a:buSzPts val="1400"/>
              <a:buFont typeface="Arial" panose="020B0604020202020204" pitchFamily="34" charset="0"/>
              <a:buChar char="•"/>
              <a:defRPr/>
            </a:pPr>
            <a:endParaRPr lang="en-GB" sz="1867">
              <a:solidFill>
                <a:schemeClr val="tx2"/>
              </a:solidFill>
            </a:endParaRPr>
          </a:p>
          <a:p>
            <a:pPr marL="685783" indent="-380990" defTabSz="1219170">
              <a:buClr>
                <a:srgbClr val="1B1B1B"/>
              </a:buClr>
              <a:buSzPts val="1400"/>
              <a:buFont typeface="Arial" panose="020B0604020202020204" pitchFamily="34" charset="0"/>
              <a:buChar char="•"/>
              <a:defRPr/>
            </a:pPr>
            <a:endParaRPr lang="en-GB" sz="1867">
              <a:solidFill>
                <a:schemeClr val="tx2"/>
              </a:solidFill>
            </a:endParaRPr>
          </a:p>
          <a:p>
            <a:pPr marL="304793" indent="0" defTabSz="1219170">
              <a:buClr>
                <a:srgbClr val="1B1B1B"/>
              </a:buClr>
              <a:buSzPts val="1400"/>
              <a:defRPr/>
            </a:pPr>
            <a:endParaRPr lang="en-GB" sz="1867">
              <a:solidFill>
                <a:schemeClr val="tx2"/>
              </a:solidFill>
            </a:endParaRPr>
          </a:p>
          <a:p>
            <a:pPr marL="685783" indent="-380990" defTabSz="1219170">
              <a:buClr>
                <a:srgbClr val="1B1B1B"/>
              </a:buClr>
              <a:buSzPts val="1400"/>
              <a:buFont typeface="Arial" panose="020B0604020202020204" pitchFamily="34" charset="0"/>
              <a:buChar char="•"/>
              <a:defRPr/>
            </a:pPr>
            <a:endParaRPr lang="en-GB" sz="1867">
              <a:solidFill>
                <a:schemeClr val="tx2"/>
              </a:solidFill>
            </a:endParaRPr>
          </a:p>
          <a:p>
            <a:pPr marL="685783" indent="-380990" defTabSz="1219170">
              <a:buClr>
                <a:srgbClr val="1B1B1B"/>
              </a:buClr>
              <a:buSzPts val="1400"/>
              <a:buFont typeface="Arial" panose="020B0604020202020204" pitchFamily="34" charset="0"/>
              <a:buChar char="•"/>
              <a:defRPr/>
            </a:pPr>
            <a:endParaRPr lang="en-GB" sz="1867">
              <a:solidFill>
                <a:schemeClr val="tx2"/>
              </a:solidFill>
            </a:endParaRPr>
          </a:p>
          <a:p>
            <a:pPr marL="685783" indent="-380990" defTabSz="1219170">
              <a:buClr>
                <a:srgbClr val="1B1B1B"/>
              </a:buClr>
              <a:buSzPts val="1400"/>
              <a:buFont typeface="Arial" panose="020B0604020202020204" pitchFamily="34" charset="0"/>
              <a:buChar char="•"/>
              <a:defRPr/>
            </a:pPr>
            <a:endParaRPr lang="en-GB" sz="1867">
              <a:solidFill>
                <a:schemeClr val="tx2"/>
              </a:solidFill>
            </a:endParaRPr>
          </a:p>
          <a:p>
            <a:pPr marL="685783" indent="-380990" defTabSz="1219170">
              <a:buClr>
                <a:srgbClr val="1B1B1B"/>
              </a:buClr>
              <a:buSzPts val="1400"/>
              <a:buFont typeface="Arial" panose="020B0604020202020204" pitchFamily="34" charset="0"/>
              <a:buChar char="•"/>
              <a:defRPr/>
            </a:pPr>
            <a:endParaRPr lang="en-GB" sz="1867">
              <a:solidFill>
                <a:schemeClr val="tx2"/>
              </a:solidFill>
            </a:endParaRPr>
          </a:p>
        </p:txBody>
      </p:sp>
      <p:sp>
        <p:nvSpPr>
          <p:cNvPr id="469" name="Google Shape;469;p5">
            <a:extLst>
              <a:ext uri="{FF2B5EF4-FFF2-40B4-BE49-F238E27FC236}">
                <a16:creationId xmlns:a16="http://schemas.microsoft.com/office/drawing/2014/main" id="{8F814E53-32A1-7341-A551-A86F3D3BE128}"/>
              </a:ext>
            </a:extLst>
          </p:cNvPr>
          <p:cNvSpPr txBox="1">
            <a:spLocks noGrp="1"/>
          </p:cNvSpPr>
          <p:nvPr>
            <p:ph type="sldNum" idx="12"/>
          </p:nvPr>
        </p:nvSpPr>
        <p:spPr>
          <a:prstGeom prst="rect">
            <a:avLst/>
          </a:prstGeom>
        </p:spPr>
        <p:txBody>
          <a:bodyPr spcFirstLastPara="1" wrap="square" lIns="0" tIns="0" rIns="0" bIns="0" anchor="b" anchorCtr="0">
            <a:normAutofit/>
          </a:bodyPr>
          <a:lstStyle/>
          <a:p>
            <a:pPr marL="0" marR="0" lvl="0" indent="0" algn="r" defTabSz="1219170" rtl="0" eaLnBrk="1" fontAlgn="auto" latinLnBrk="0" hangingPunct="1">
              <a:lnSpc>
                <a:spcPct val="100000"/>
              </a:lnSpc>
              <a:spcBef>
                <a:spcPts val="0"/>
              </a:spcBef>
              <a:spcAft>
                <a:spcPts val="0"/>
              </a:spcAft>
              <a:buClr>
                <a:srgbClr val="000000"/>
              </a:buClr>
              <a:buSzPts val="1000"/>
              <a:buFontTx/>
              <a:buNone/>
              <a:tabLst/>
              <a:defRPr/>
            </a:pPr>
            <a:fld id="{00000000-1234-1234-1234-123412341234}" type="slidenum">
              <a:rPr kumimoji="0" lang="en-GB" sz="1867" b="1" i="0" u="none" strike="noStrike" kern="0" cap="none" spc="0" normalizeH="0" baseline="0" noProof="0">
                <a:ln>
                  <a:noFill/>
                </a:ln>
                <a:solidFill>
                  <a:srgbClr val="FFFFFF"/>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Pts val="1000"/>
                <a:buFontTx/>
                <a:buNone/>
                <a:tabLst/>
                <a:defRPr/>
              </a:pPr>
              <a:t>14</a:t>
            </a:fld>
            <a:endParaRPr kumimoji="0" sz="1867" b="1" i="0" u="none" strike="noStrike" kern="0" cap="none" spc="0" normalizeH="0" baseline="0" noProof="0">
              <a:ln>
                <a:noFill/>
              </a:ln>
              <a:solidFill>
                <a:srgbClr val="FFFFFF"/>
              </a:solidFill>
              <a:effectLst/>
              <a:uLnTx/>
              <a:uFillTx/>
              <a:latin typeface="Arial"/>
              <a:cs typeface="Arial"/>
              <a:sym typeface="Arial"/>
            </a:endParaRPr>
          </a:p>
        </p:txBody>
      </p:sp>
      <p:sp>
        <p:nvSpPr>
          <p:cNvPr id="3" name="Text Placeholder 3">
            <a:extLst>
              <a:ext uri="{FF2B5EF4-FFF2-40B4-BE49-F238E27FC236}">
                <a16:creationId xmlns:a16="http://schemas.microsoft.com/office/drawing/2014/main" id="{BAD9DE4F-4479-4B30-F8E2-B05F3F343CAB}"/>
              </a:ext>
            </a:extLst>
          </p:cNvPr>
          <p:cNvSpPr>
            <a:spLocks noGrp="1"/>
          </p:cNvSpPr>
          <p:nvPr/>
        </p:nvSpPr>
        <p:spPr>
          <a:xfrm>
            <a:off x="450188" y="322150"/>
            <a:ext cx="10748800" cy="517668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609585" marR="0" lvl="0" indent="-304792" algn="l" rtl="0">
              <a:lnSpc>
                <a:spcPct val="100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1219170" marR="0" lvl="1" indent="-304792" algn="l" rtl="0">
              <a:lnSpc>
                <a:spcPct val="90000"/>
              </a:lnSpc>
              <a:spcBef>
                <a:spcPts val="1067"/>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2pPr>
            <a:lvl3pPr marL="1828754" marR="0" lvl="2" indent="-304792" algn="l" rtl="0">
              <a:lnSpc>
                <a:spcPct val="100000"/>
              </a:lnSpc>
              <a:spcBef>
                <a:spcPts val="667"/>
              </a:spcBef>
              <a:spcAft>
                <a:spcPts val="0"/>
              </a:spcAft>
              <a:buClr>
                <a:schemeClr val="lt1"/>
              </a:buClr>
              <a:buSzPts val="1500"/>
              <a:buFont typeface="Noto Sans Symbols"/>
              <a:buNone/>
              <a:defRPr sz="1500" b="0" i="0" u="none" strike="noStrike" cap="none">
                <a:solidFill>
                  <a:schemeClr val="lt1"/>
                </a:solidFill>
                <a:latin typeface="Arial"/>
                <a:ea typeface="Arial"/>
                <a:cs typeface="Arial"/>
                <a:sym typeface="Arial"/>
              </a:defRPr>
            </a:lvl3pPr>
            <a:lvl4pPr marL="2438339" marR="0" lvl="3" indent="-431789" algn="l" rtl="0">
              <a:lnSpc>
                <a:spcPct val="90000"/>
              </a:lnSpc>
              <a:spcBef>
                <a:spcPts val="1067"/>
              </a:spcBef>
              <a:spcAft>
                <a:spcPts val="0"/>
              </a:spcAft>
              <a:buClr>
                <a:schemeClr val="lt1"/>
              </a:buClr>
              <a:buSzPts val="1500"/>
              <a:buFont typeface="Noto Sans Symbols"/>
              <a:buChar char="▪"/>
              <a:defRPr sz="1500" b="0" i="0" u="none" strike="noStrike" cap="none">
                <a:solidFill>
                  <a:schemeClr val="lt1"/>
                </a:solidFill>
                <a:latin typeface="Arial"/>
                <a:ea typeface="Arial"/>
                <a:cs typeface="Arial"/>
                <a:sym typeface="Arial"/>
              </a:defRPr>
            </a:lvl4pPr>
            <a:lvl5pPr marL="3047924" marR="0" lvl="4" indent="-406390" algn="l" rtl="0">
              <a:lnSpc>
                <a:spcPct val="90000"/>
              </a:lnSpc>
              <a:spcBef>
                <a:spcPts val="667"/>
              </a:spcBef>
              <a:spcAft>
                <a:spcPts val="0"/>
              </a:spcAft>
              <a:buClr>
                <a:schemeClr val="lt1"/>
              </a:buClr>
              <a:buSzPts val="1200"/>
              <a:buFont typeface="Noto Sans Symbols"/>
              <a:buChar char="▪"/>
              <a:defRPr sz="1200" b="0" i="0" u="none" strike="noStrike" cap="none">
                <a:solidFill>
                  <a:schemeClr val="lt1"/>
                </a:solidFill>
                <a:latin typeface="Arial"/>
                <a:ea typeface="Arial"/>
                <a:cs typeface="Arial"/>
                <a:sym typeface="Arial"/>
              </a:defRPr>
            </a:lvl5pPr>
            <a:lvl6pPr marL="3657509" marR="0" lvl="5" indent="-423323" algn="l" rtl="0">
              <a:lnSpc>
                <a:spcPct val="90000"/>
              </a:lnSpc>
              <a:spcBef>
                <a:spcPts val="667"/>
              </a:spcBef>
              <a:spcAft>
                <a:spcPts val="0"/>
              </a:spcAft>
              <a:buClr>
                <a:schemeClr val="dk1"/>
              </a:buClr>
              <a:buSzPts val="1400"/>
              <a:buFont typeface="Noto Sans Symbols"/>
              <a:buChar char="▪"/>
              <a:defRPr sz="1200" b="0" i="0" u="none" strike="noStrike" cap="none">
                <a:solidFill>
                  <a:schemeClr val="dk1"/>
                </a:solidFill>
                <a:latin typeface="Arial"/>
                <a:ea typeface="Arial"/>
                <a:cs typeface="Arial"/>
                <a:sym typeface="Arial"/>
              </a:defRPr>
            </a:lvl6pPr>
            <a:lvl7pPr marL="4267093" marR="0" lvl="6" indent="-423323" algn="l" rtl="0">
              <a:lnSpc>
                <a:spcPct val="90000"/>
              </a:lnSpc>
              <a:spcBef>
                <a:spcPts val="667"/>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4876678" marR="0" lvl="7" indent="-423323" algn="l" rtl="0">
              <a:lnSpc>
                <a:spcPct val="90000"/>
              </a:lnSpc>
              <a:spcBef>
                <a:spcPts val="533"/>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5486263" marR="0" lvl="8" indent="-423323" algn="l" rtl="0">
              <a:lnSpc>
                <a:spcPct val="90000"/>
              </a:lnSpc>
              <a:spcBef>
                <a:spcPts val="533"/>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pPr marL="685783" marR="0" lvl="0" indent="-380990" algn="l" defTabSz="1219170" rtl="0" eaLnBrk="1" fontAlgn="auto" latinLnBrk="0" hangingPunct="1">
              <a:lnSpc>
                <a:spcPct val="100000"/>
              </a:lnSpc>
              <a:spcBef>
                <a:spcPts val="0"/>
              </a:spcBef>
              <a:spcAft>
                <a:spcPts val="0"/>
              </a:spcAft>
              <a:buClr>
                <a:srgbClr val="1B1B1B"/>
              </a:buClr>
              <a:buSzPts val="1400"/>
              <a:buFont typeface="Arial" panose="020B0604020202020204" pitchFamily="34" charset="0"/>
              <a:buChar char="•"/>
              <a:tabLst/>
              <a:defRPr/>
            </a:pPr>
            <a:endParaRPr kumimoji="0" lang="en-GB" sz="1867" b="0" i="0" u="none" strike="noStrike" kern="1200" cap="none" spc="0" normalizeH="0" baseline="0" noProof="0">
              <a:ln>
                <a:noFill/>
              </a:ln>
              <a:solidFill>
                <a:srgbClr val="0E2841"/>
              </a:solidFill>
              <a:effectLst/>
              <a:uLnTx/>
              <a:uFillTx/>
              <a:latin typeface="Arial"/>
              <a:cs typeface="Arial"/>
              <a:sym typeface="Arial"/>
            </a:endParaRPr>
          </a:p>
          <a:p>
            <a:pPr marL="685783" marR="0" lvl="0" indent="-380990" algn="l" defTabSz="1219170" rtl="0" eaLnBrk="1" fontAlgn="auto" latinLnBrk="0" hangingPunct="1">
              <a:lnSpc>
                <a:spcPct val="100000"/>
              </a:lnSpc>
              <a:spcBef>
                <a:spcPts val="0"/>
              </a:spcBef>
              <a:spcAft>
                <a:spcPts val="0"/>
              </a:spcAft>
              <a:buClr>
                <a:srgbClr val="1B1B1B"/>
              </a:buClr>
              <a:buSzPts val="1400"/>
              <a:buFont typeface="Arial" panose="020B0604020202020204" pitchFamily="34" charset="0"/>
              <a:buChar char="•"/>
              <a:tabLst/>
              <a:defRPr/>
            </a:pPr>
            <a:endParaRPr kumimoji="0" lang="en-GB" sz="1200" b="0" i="0" u="none" strike="noStrike" kern="1200" cap="none" spc="0" normalizeH="0" baseline="0" noProof="0">
              <a:ln>
                <a:noFill/>
              </a:ln>
              <a:solidFill>
                <a:srgbClr val="0E2841"/>
              </a:solidFill>
              <a:effectLst/>
              <a:uLnTx/>
              <a:uFillTx/>
              <a:latin typeface="Arial"/>
              <a:cs typeface="Arial"/>
              <a:sym typeface="Arial"/>
            </a:endParaRPr>
          </a:p>
          <a:p>
            <a:pPr marL="304793" marR="0" lvl="0" indent="0" algn="l" defTabSz="1219170" rtl="0" eaLnBrk="1" fontAlgn="auto" latinLnBrk="0" hangingPunct="1">
              <a:lnSpc>
                <a:spcPct val="100000"/>
              </a:lnSpc>
              <a:spcBef>
                <a:spcPts val="0"/>
              </a:spcBef>
              <a:spcAft>
                <a:spcPts val="0"/>
              </a:spcAft>
              <a:buClr>
                <a:srgbClr val="1B1B1B"/>
              </a:buClr>
              <a:buSzPts val="1400"/>
              <a:buFont typeface="Arial"/>
              <a:buNone/>
              <a:tabLst/>
              <a:defRPr/>
            </a:pPr>
            <a:r>
              <a:rPr kumimoji="0" lang="en-GB" sz="1200" b="1" i="0" u="sng" strike="noStrike" kern="1200" cap="none" spc="0" normalizeH="0" baseline="0" noProof="0">
                <a:ln>
                  <a:noFill/>
                </a:ln>
                <a:solidFill>
                  <a:prstClr val="white"/>
                </a:solidFill>
                <a:effectLst/>
                <a:uLnTx/>
                <a:uFillTx/>
                <a:latin typeface="Arial"/>
                <a:cs typeface="Arial"/>
                <a:sym typeface="Arial"/>
              </a:rPr>
              <a:t>Mission 1: Black men diagnosed early</a:t>
            </a:r>
            <a:r>
              <a:rPr kumimoji="0" lang="en-GB" sz="1200" b="0" i="0" u="sng" strike="noStrike" kern="1200" cap="none" spc="0" normalizeH="0" baseline="0" noProof="0">
                <a:ln>
                  <a:noFill/>
                </a:ln>
                <a:solidFill>
                  <a:prstClr val="white"/>
                </a:solidFill>
                <a:effectLst/>
                <a:uLnTx/>
                <a:uFillTx/>
                <a:latin typeface="Arial"/>
                <a:cs typeface="Arial"/>
                <a:sym typeface="Arial"/>
              </a:rPr>
              <a:t>​</a:t>
            </a:r>
            <a:endParaRPr lang="en-GB" sz="1200" u="sng">
              <a:solidFill>
                <a:prstClr val="white"/>
              </a:solidFill>
            </a:endParaRPr>
          </a:p>
          <a:p>
            <a:pPr marL="304793" marR="0" lvl="0" indent="0" algn="l" defTabSz="1219170" rtl="0" eaLnBrk="1" fontAlgn="auto" latinLnBrk="0" hangingPunct="1">
              <a:lnSpc>
                <a:spcPct val="100000"/>
              </a:lnSpc>
              <a:spcBef>
                <a:spcPts val="0"/>
              </a:spcBef>
              <a:spcAft>
                <a:spcPts val="0"/>
              </a:spcAft>
              <a:buClr>
                <a:srgbClr val="1B1B1B"/>
              </a:buClr>
              <a:buSzPts val="1400"/>
              <a:buFont typeface="Arial"/>
              <a:buNone/>
              <a:tabLst/>
              <a:defRPr/>
            </a:pPr>
            <a:endParaRPr kumimoji="0" lang="en-GB" sz="1200" b="0" i="0" u="sng" strike="noStrike" kern="1200" cap="none" spc="0" normalizeH="0" baseline="0" noProof="0">
              <a:ln>
                <a:noFill/>
              </a:ln>
              <a:solidFill>
                <a:prstClr val="white"/>
              </a:solidFill>
              <a:effectLst/>
              <a:uLnTx/>
              <a:uFillTx/>
              <a:latin typeface="Arial"/>
              <a:cs typeface="Arial"/>
              <a:sym typeface="Arial"/>
            </a:endParaRPr>
          </a:p>
          <a:p>
            <a:pPr marL="609585" marR="0" lvl="0" indent="-304792" algn="l" defTabSz="914400" rtl="0" eaLnBrk="1" fontAlgn="auto" latinLnBrk="0" hangingPunct="1">
              <a:lnSpc>
                <a:spcPct val="100000"/>
              </a:lnSpc>
              <a:spcBef>
                <a:spcPts val="0"/>
              </a:spcBef>
              <a:spcAft>
                <a:spcPts val="0"/>
              </a:spcAft>
              <a:buClr>
                <a:prstClr val="white"/>
              </a:buClr>
              <a:buSzPts val="1800"/>
              <a:buFont typeface="Wingdings" panose="05000000000000000000" pitchFamily="2" charset="2"/>
              <a:buChar char="Ø"/>
              <a:tabLst/>
              <a:defRPr/>
            </a:pPr>
            <a:r>
              <a:rPr kumimoji="0" lang="en-GB" sz="1200" b="0" i="0" u="none" strike="noStrike" kern="1200" cap="none" spc="0" normalizeH="0" baseline="0" noProof="0">
                <a:ln>
                  <a:noFill/>
                </a:ln>
                <a:solidFill>
                  <a:prstClr val="white"/>
                </a:solidFill>
                <a:effectLst/>
                <a:uLnTx/>
                <a:uFillTx/>
                <a:latin typeface="Arial"/>
                <a:cs typeface="Arial"/>
                <a:sym typeface="Arial"/>
              </a:rPr>
              <a:t>More Black men diagnosed at stage 1 and 2 </a:t>
            </a:r>
            <a:endParaRPr lang="en-GB" sz="1200">
              <a:solidFill>
                <a:prstClr val="white"/>
              </a:solidFill>
            </a:endParaRPr>
          </a:p>
          <a:p>
            <a:pPr marL="609585" marR="0" lvl="0" indent="-304792" algn="l" defTabSz="914400" rtl="0" eaLnBrk="1" fontAlgn="auto" latinLnBrk="0" hangingPunct="1">
              <a:lnSpc>
                <a:spcPct val="100000"/>
              </a:lnSpc>
              <a:spcBef>
                <a:spcPts val="0"/>
              </a:spcBef>
              <a:spcAft>
                <a:spcPts val="0"/>
              </a:spcAft>
              <a:buClr>
                <a:prstClr val="white"/>
              </a:buClr>
              <a:buSzPts val="1800"/>
              <a:buFont typeface="Wingdings" panose="05000000000000000000" pitchFamily="2" charset="2"/>
              <a:buChar char="Ø"/>
              <a:tabLst/>
              <a:defRPr/>
            </a:pPr>
            <a:r>
              <a:rPr kumimoji="0" lang="en-GB" sz="1200" b="0" i="0" u="none" strike="noStrike" kern="1200" cap="none" spc="0" normalizeH="0" baseline="0" noProof="0">
                <a:ln>
                  <a:noFill/>
                </a:ln>
                <a:solidFill>
                  <a:prstClr val="white"/>
                </a:solidFill>
                <a:effectLst/>
                <a:uLnTx/>
                <a:uFillTx/>
                <a:latin typeface="Arial"/>
                <a:cs typeface="Arial"/>
                <a:sym typeface="Arial"/>
              </a:rPr>
              <a:t>Increase in number of Black men using the risk checker</a:t>
            </a:r>
          </a:p>
          <a:p>
            <a:pPr marL="609585" marR="0" lvl="0" indent="-304792" algn="l" defTabSz="914400" rtl="0" eaLnBrk="1" fontAlgn="auto" latinLnBrk="0" hangingPunct="1">
              <a:lnSpc>
                <a:spcPct val="100000"/>
              </a:lnSpc>
              <a:spcBef>
                <a:spcPts val="0"/>
              </a:spcBef>
              <a:spcAft>
                <a:spcPts val="0"/>
              </a:spcAft>
              <a:buClr>
                <a:prstClr val="white"/>
              </a:buClr>
              <a:buSzPts val="1800"/>
              <a:buFont typeface="Wingdings" panose="05000000000000000000" pitchFamily="2" charset="2"/>
              <a:buChar char="Ø"/>
              <a:tabLst/>
              <a:defRPr/>
            </a:pPr>
            <a:r>
              <a:rPr kumimoji="0" lang="en-GB" sz="1200" b="0" i="0" u="none" strike="noStrike" kern="1200" cap="none" spc="0" normalizeH="0" baseline="0" noProof="0">
                <a:ln>
                  <a:noFill/>
                </a:ln>
                <a:solidFill>
                  <a:prstClr val="white"/>
                </a:solidFill>
                <a:effectLst/>
                <a:uLnTx/>
                <a:uFillTx/>
                <a:latin typeface="Arial"/>
                <a:cs typeface="Arial"/>
                <a:sym typeface="Arial"/>
              </a:rPr>
              <a:t>Increase in % of Black men calling Risk Information Service</a:t>
            </a:r>
          </a:p>
          <a:p>
            <a:pPr marL="609585" marR="0" lvl="0" indent="-304792" algn="l" defTabSz="914400" rtl="0" eaLnBrk="1" fontAlgn="auto" latinLnBrk="0" hangingPunct="1">
              <a:lnSpc>
                <a:spcPct val="100000"/>
              </a:lnSpc>
              <a:spcBef>
                <a:spcPts val="0"/>
              </a:spcBef>
              <a:spcAft>
                <a:spcPts val="0"/>
              </a:spcAft>
              <a:buClr>
                <a:prstClr val="white"/>
              </a:buClr>
              <a:buSzPts val="1800"/>
              <a:buFont typeface="Wingdings" panose="05000000000000000000" pitchFamily="2" charset="2"/>
              <a:buChar char="Ø"/>
              <a:tabLst/>
              <a:defRPr/>
            </a:pPr>
            <a:r>
              <a:rPr kumimoji="0" lang="en-GB" sz="1200" b="0" i="0" u="none" strike="noStrike" kern="1200" cap="none" spc="0" normalizeH="0" baseline="0" noProof="0">
                <a:ln>
                  <a:noFill/>
                </a:ln>
                <a:solidFill>
                  <a:prstClr val="white"/>
                </a:solidFill>
                <a:effectLst/>
                <a:uLnTx/>
                <a:uFillTx/>
                <a:latin typeface="Arial"/>
                <a:cs typeface="Arial"/>
                <a:sym typeface="Arial"/>
              </a:rPr>
              <a:t>Increase in number of Black men</a:t>
            </a:r>
            <a:r>
              <a:rPr lang="en-GB" sz="1200">
                <a:solidFill>
                  <a:prstClr val="white"/>
                </a:solidFill>
              </a:rPr>
              <a:t> and</a:t>
            </a:r>
            <a:r>
              <a:rPr kumimoji="0" lang="en-GB" sz="1200" b="0" i="0" u="none" strike="noStrike" kern="1200" cap="none" spc="0" normalizeH="0" baseline="0" noProof="0">
                <a:ln>
                  <a:noFill/>
                </a:ln>
                <a:solidFill>
                  <a:prstClr val="white"/>
                </a:solidFill>
                <a:effectLst/>
                <a:uLnTx/>
                <a:uFillTx/>
                <a:latin typeface="Arial"/>
                <a:cs typeface="Arial"/>
                <a:sym typeface="Arial"/>
              </a:rPr>
              <a:t> communities receiving risk awareness information </a:t>
            </a:r>
          </a:p>
          <a:p>
            <a:pPr marL="609585" marR="0" lvl="0" indent="-304792" algn="l" defTabSz="914400" rtl="0" eaLnBrk="1" fontAlgn="auto" latinLnBrk="0" hangingPunct="1">
              <a:lnSpc>
                <a:spcPct val="100000"/>
              </a:lnSpc>
              <a:spcBef>
                <a:spcPts val="0"/>
              </a:spcBef>
              <a:spcAft>
                <a:spcPts val="0"/>
              </a:spcAft>
              <a:buClr>
                <a:prstClr val="white"/>
              </a:buClr>
              <a:buSzPts val="1800"/>
              <a:buFont typeface="Wingdings" panose="05000000000000000000" pitchFamily="2" charset="2"/>
              <a:buChar char="Ø"/>
              <a:tabLst/>
              <a:defRPr/>
            </a:pPr>
            <a:r>
              <a:rPr lang="en-GB" sz="1200" noProof="0">
                <a:solidFill>
                  <a:schemeClr val="bg1"/>
                </a:solidFill>
              </a:rPr>
              <a:t>Increased</a:t>
            </a:r>
            <a:r>
              <a:rPr kumimoji="0" lang="en-GB" sz="1200" b="0" i="0" u="none" strike="noStrike" kern="1200" cap="none" spc="0" normalizeH="0" baseline="0" noProof="0">
                <a:ln>
                  <a:noFill/>
                </a:ln>
                <a:solidFill>
                  <a:schemeClr val="bg1"/>
                </a:solidFill>
                <a:effectLst/>
                <a:uLnTx/>
                <a:uFillTx/>
                <a:sym typeface="Arial"/>
              </a:rPr>
              <a:t> understanding within clinical</a:t>
            </a:r>
            <a:r>
              <a:rPr kumimoji="0" lang="en-GB" sz="1200" b="0" i="0" u="none" strike="noStrike" kern="1200" cap="none" spc="0" normalizeH="0" noProof="0">
                <a:ln>
                  <a:noFill/>
                </a:ln>
                <a:solidFill>
                  <a:schemeClr val="bg1"/>
                </a:solidFill>
                <a:effectLst/>
                <a:uLnTx/>
                <a:uFillTx/>
                <a:sym typeface="Arial"/>
              </a:rPr>
              <a:t> community </a:t>
            </a:r>
            <a:r>
              <a:rPr kumimoji="0" lang="en-GB" sz="1200" b="0" i="0" u="none" strike="noStrike" kern="1200" cap="none" spc="0" normalizeH="0" baseline="0" noProof="0">
                <a:ln>
                  <a:noFill/>
                </a:ln>
                <a:solidFill>
                  <a:schemeClr val="bg1"/>
                </a:solidFill>
                <a:effectLst/>
                <a:uLnTx/>
                <a:uFillTx/>
                <a:sym typeface="Arial"/>
              </a:rPr>
              <a:t>of Black health</a:t>
            </a:r>
            <a:r>
              <a:rPr kumimoji="0" lang="en-GB" sz="1200" b="0" i="0" u="none" strike="noStrike" kern="1200" cap="none" spc="0" normalizeH="0" noProof="0">
                <a:ln>
                  <a:noFill/>
                </a:ln>
                <a:solidFill>
                  <a:schemeClr val="bg1"/>
                </a:solidFill>
                <a:effectLst/>
                <a:uLnTx/>
                <a:uFillTx/>
                <a:sym typeface="Arial"/>
              </a:rPr>
              <a:t> </a:t>
            </a:r>
            <a:r>
              <a:rPr lang="en-GB" sz="1200">
                <a:solidFill>
                  <a:schemeClr val="bg1"/>
                </a:solidFill>
              </a:rPr>
              <a:t>inequity in prostate cancer</a:t>
            </a:r>
            <a:endParaRPr kumimoji="0" lang="en-GB" sz="1200" b="0" i="0" u="none" strike="noStrike" kern="1200" cap="none" spc="0" normalizeH="0" baseline="0" noProof="0">
              <a:ln>
                <a:noFill/>
              </a:ln>
              <a:solidFill>
                <a:schemeClr val="bg1"/>
              </a:solidFill>
              <a:effectLst/>
              <a:uLnTx/>
              <a:uFillTx/>
              <a:sym typeface="Arial"/>
            </a:endParaRPr>
          </a:p>
          <a:p>
            <a:pPr marL="609585" marR="0" lvl="0" indent="-304792" algn="l" defTabSz="914400" rtl="0" eaLnBrk="1" fontAlgn="auto" latinLnBrk="0" hangingPunct="1">
              <a:lnSpc>
                <a:spcPct val="100000"/>
              </a:lnSpc>
              <a:spcBef>
                <a:spcPts val="0"/>
              </a:spcBef>
              <a:spcAft>
                <a:spcPts val="0"/>
              </a:spcAft>
              <a:buClr>
                <a:prstClr val="white"/>
              </a:buClr>
              <a:buSzPts val="1800"/>
              <a:buFont typeface="Wingdings" panose="05000000000000000000" pitchFamily="2" charset="2"/>
              <a:buChar char="Ø"/>
              <a:tabLst/>
              <a:defRPr/>
            </a:pPr>
            <a:r>
              <a:rPr kumimoji="0" lang="en-GB" sz="1200" b="0" i="0" u="none" strike="noStrike" kern="1200" cap="none" spc="0" normalizeH="0" baseline="0" noProof="0">
                <a:ln>
                  <a:noFill/>
                </a:ln>
                <a:solidFill>
                  <a:schemeClr val="bg1"/>
                </a:solidFill>
                <a:effectLst/>
                <a:uLnTx/>
                <a:uFillTx/>
                <a:latin typeface="Arial"/>
                <a:cs typeface="Arial"/>
                <a:sym typeface="Arial"/>
              </a:rPr>
              <a:t>Policy</a:t>
            </a:r>
            <a:r>
              <a:rPr kumimoji="0" lang="en-GB" sz="1200" b="0" i="0" u="none" strike="noStrike" kern="1200" cap="none" spc="0" normalizeH="0" noProof="0">
                <a:ln>
                  <a:noFill/>
                </a:ln>
                <a:solidFill>
                  <a:schemeClr val="bg1"/>
                </a:solidFill>
                <a:effectLst/>
                <a:uLnTx/>
                <a:uFillTx/>
                <a:latin typeface="Arial"/>
                <a:cs typeface="Arial"/>
                <a:sym typeface="Arial"/>
              </a:rPr>
              <a:t> changes made</a:t>
            </a:r>
            <a:r>
              <a:rPr kumimoji="0" lang="en-GB" sz="1200" b="0" i="0" u="none" strike="noStrike" kern="1200" cap="none" spc="0" normalizeH="0" baseline="0" noProof="0">
                <a:ln>
                  <a:noFill/>
                </a:ln>
                <a:solidFill>
                  <a:schemeClr val="bg1"/>
                </a:solidFill>
                <a:effectLst/>
                <a:uLnTx/>
                <a:uFillTx/>
                <a:latin typeface="Arial"/>
                <a:cs typeface="Arial"/>
                <a:sym typeface="Arial"/>
              </a:rPr>
              <a:t> so that GP guidelines</a:t>
            </a:r>
            <a:r>
              <a:rPr kumimoji="0" lang="en-GB" sz="1200" b="0" i="0" u="none" strike="noStrike" kern="1200" cap="none" spc="0" normalizeH="0" noProof="0">
                <a:ln>
                  <a:noFill/>
                </a:ln>
                <a:solidFill>
                  <a:schemeClr val="bg1"/>
                </a:solidFill>
                <a:effectLst/>
                <a:uLnTx/>
                <a:uFillTx/>
                <a:latin typeface="Arial"/>
                <a:cs typeface="Arial"/>
                <a:sym typeface="Arial"/>
              </a:rPr>
              <a:t> encourage proactive conversations with asymptomatic men at highest risk</a:t>
            </a:r>
            <a:endParaRPr kumimoji="0" lang="en-GB" sz="1200" b="0" i="0" u="none" strike="noStrike" kern="1200" cap="none" spc="0" normalizeH="0" baseline="0" noProof="0">
              <a:ln>
                <a:noFill/>
              </a:ln>
              <a:solidFill>
                <a:schemeClr val="bg1"/>
              </a:solidFill>
              <a:effectLst/>
              <a:uLnTx/>
              <a:uFillTx/>
              <a:latin typeface="Arial"/>
              <a:cs typeface="Arial"/>
              <a:sym typeface="Arial"/>
            </a:endParaRPr>
          </a:p>
          <a:p>
            <a:pPr marL="304793" marR="0" lvl="0" indent="0" algn="l" defTabSz="1219170" rtl="0" eaLnBrk="1" fontAlgn="auto" latinLnBrk="0" hangingPunct="1">
              <a:lnSpc>
                <a:spcPct val="100000"/>
              </a:lnSpc>
              <a:spcBef>
                <a:spcPts val="0"/>
              </a:spcBef>
              <a:spcAft>
                <a:spcPts val="0"/>
              </a:spcAft>
              <a:buClr>
                <a:srgbClr val="1B1B1B"/>
              </a:buClr>
              <a:buSzPts val="1400"/>
              <a:buFont typeface="Arial"/>
              <a:buNone/>
              <a:tabLst/>
              <a:defRPr/>
            </a:pPr>
            <a:endParaRPr kumimoji="0" lang="en-GB" sz="1200" b="0" i="0" u="none" strike="noStrike" kern="1200" cap="none" spc="0" normalizeH="0" baseline="0" noProof="0">
              <a:ln>
                <a:noFill/>
              </a:ln>
              <a:solidFill>
                <a:prstClr val="white"/>
              </a:solidFill>
              <a:effectLst/>
              <a:uLnTx/>
              <a:uFillTx/>
              <a:latin typeface="Arial"/>
              <a:cs typeface="Arial"/>
              <a:sym typeface="Arial"/>
            </a:endParaRPr>
          </a:p>
          <a:p>
            <a:pPr marL="304793" marR="0" lvl="0" indent="0" algn="l" defTabSz="1219170" rtl="0" eaLnBrk="1" fontAlgn="auto" latinLnBrk="0" hangingPunct="1">
              <a:lnSpc>
                <a:spcPct val="100000"/>
              </a:lnSpc>
              <a:spcBef>
                <a:spcPts val="0"/>
              </a:spcBef>
              <a:spcAft>
                <a:spcPts val="0"/>
              </a:spcAft>
              <a:buClr>
                <a:srgbClr val="1B1B1B"/>
              </a:buClr>
              <a:buSzPts val="1400"/>
              <a:buFont typeface="Arial"/>
              <a:buNone/>
              <a:tabLst/>
              <a:defRPr/>
            </a:pPr>
            <a:r>
              <a:rPr kumimoji="0" lang="en-GB" sz="1200" b="1" i="0" u="sng" strike="noStrike" kern="1200" cap="none" spc="0" normalizeH="0" baseline="0" noProof="0">
                <a:ln>
                  <a:noFill/>
                </a:ln>
                <a:solidFill>
                  <a:prstClr val="white"/>
                </a:solidFill>
                <a:effectLst/>
                <a:uLnTx/>
                <a:uFillTx/>
                <a:latin typeface="Arial"/>
                <a:cs typeface="Arial"/>
                <a:sym typeface="Arial"/>
              </a:rPr>
              <a:t>Mission 2: Treatment disparity eradicated</a:t>
            </a:r>
            <a:r>
              <a:rPr kumimoji="0" lang="en-GB" sz="1200" b="0" i="0" u="sng" strike="noStrike" kern="1200" cap="none" spc="0" normalizeH="0" baseline="0" noProof="0">
                <a:ln>
                  <a:noFill/>
                </a:ln>
                <a:solidFill>
                  <a:prstClr val="white"/>
                </a:solidFill>
                <a:effectLst/>
                <a:uLnTx/>
                <a:uFillTx/>
                <a:latin typeface="Arial"/>
                <a:cs typeface="Arial"/>
                <a:sym typeface="Arial"/>
              </a:rPr>
              <a:t>​</a:t>
            </a:r>
          </a:p>
          <a:p>
            <a:pPr marL="304793" marR="0" lvl="0" indent="0" algn="l" defTabSz="1219170" rtl="0" eaLnBrk="1" fontAlgn="auto" latinLnBrk="0" hangingPunct="1">
              <a:lnSpc>
                <a:spcPct val="100000"/>
              </a:lnSpc>
              <a:spcBef>
                <a:spcPts val="0"/>
              </a:spcBef>
              <a:spcAft>
                <a:spcPts val="0"/>
              </a:spcAft>
              <a:buClr>
                <a:srgbClr val="1B1B1B"/>
              </a:buClr>
              <a:buSzPts val="1400"/>
              <a:buFont typeface="Arial"/>
              <a:buNone/>
              <a:tabLst/>
              <a:defRPr/>
            </a:pPr>
            <a:endParaRPr kumimoji="0" lang="en-GB" sz="1200" b="0" i="0" u="sng" strike="noStrike" kern="1200" cap="none" spc="0" normalizeH="0" baseline="0" noProof="0">
              <a:ln>
                <a:noFill/>
              </a:ln>
              <a:solidFill>
                <a:prstClr val="white"/>
              </a:solidFill>
              <a:effectLst/>
              <a:uLnTx/>
              <a:uFillTx/>
              <a:latin typeface="Arial"/>
              <a:cs typeface="Arial"/>
              <a:sym typeface="Arial"/>
            </a:endParaRPr>
          </a:p>
          <a:p>
            <a:pPr marL="304793" marR="0" lvl="0" indent="0" algn="l" defTabSz="1219170" rtl="0" eaLnBrk="1" fontAlgn="auto" latinLnBrk="0" hangingPunct="1">
              <a:lnSpc>
                <a:spcPct val="100000"/>
              </a:lnSpc>
              <a:spcBef>
                <a:spcPts val="0"/>
              </a:spcBef>
              <a:spcAft>
                <a:spcPts val="0"/>
              </a:spcAft>
              <a:buClr>
                <a:srgbClr val="1B1B1B"/>
              </a:buClr>
              <a:buSzPts val="1400"/>
              <a:buFont typeface="Arial"/>
              <a:buNone/>
              <a:tabLst/>
              <a:defRPr/>
            </a:pPr>
            <a:r>
              <a:rPr kumimoji="0" lang="en-GB" sz="1200" b="1" i="0" strike="noStrike" kern="1200" cap="none" spc="0" normalizeH="0" baseline="0" noProof="0">
                <a:ln>
                  <a:noFill/>
                </a:ln>
                <a:solidFill>
                  <a:prstClr val="white"/>
                </a:solidFill>
                <a:effectLst/>
                <a:uLnTx/>
                <a:uFillTx/>
                <a:latin typeface="Arial"/>
                <a:cs typeface="Arial"/>
                <a:sym typeface="Arial"/>
              </a:rPr>
              <a:t>A - Understanding and tackling treatment disparity:</a:t>
            </a:r>
          </a:p>
          <a:p>
            <a:pPr marL="476243" lvl="0" indent="-171450" defTabSz="1219170">
              <a:buClr>
                <a:schemeClr val="bg1"/>
              </a:buClr>
              <a:buSzPts val="1400"/>
              <a:buFont typeface="Wingdings" panose="05000000000000000000" pitchFamily="2" charset="2"/>
              <a:buChar char="Ø"/>
              <a:defRPr/>
            </a:pPr>
            <a:r>
              <a:rPr kumimoji="0" lang="en-GB" sz="1200" b="1" i="0" u="none" strike="noStrike" kern="1200" cap="none" spc="0" normalizeH="0" baseline="0" noProof="0">
                <a:ln>
                  <a:noFill/>
                </a:ln>
                <a:solidFill>
                  <a:schemeClr val="bg1"/>
                </a:solidFill>
                <a:effectLst/>
                <a:uLnTx/>
                <a:uFillTx/>
                <a:latin typeface="Arial"/>
                <a:cs typeface="Arial"/>
                <a:sym typeface="Arial"/>
              </a:rPr>
              <a:t> </a:t>
            </a:r>
            <a:r>
              <a:rPr kumimoji="0" lang="en-GB" sz="1200" b="0" i="0" u="none" strike="noStrike" kern="1200" cap="none" spc="0" normalizeH="0" baseline="0" noProof="0">
                <a:ln>
                  <a:noFill/>
                </a:ln>
                <a:solidFill>
                  <a:schemeClr val="bg1"/>
                </a:solidFill>
                <a:effectLst/>
                <a:uLnTx/>
                <a:uFillTx/>
                <a:latin typeface="Arial"/>
                <a:cs typeface="Arial"/>
                <a:sym typeface="Arial"/>
              </a:rPr>
              <a:t>Increased understanding </a:t>
            </a:r>
            <a:r>
              <a:rPr lang="en-GB" sz="1200">
                <a:solidFill>
                  <a:schemeClr val="bg1"/>
                </a:solidFill>
              </a:rPr>
              <a:t>within clinical community of </a:t>
            </a:r>
            <a:r>
              <a:rPr kumimoji="0" lang="en-GB" sz="1200" b="0" i="0" u="none" strike="noStrike" kern="1200" cap="none" spc="0" normalizeH="0" baseline="0" noProof="0">
                <a:ln>
                  <a:noFill/>
                </a:ln>
                <a:solidFill>
                  <a:schemeClr val="bg1"/>
                </a:solidFill>
                <a:effectLst/>
                <a:uLnTx/>
                <a:uFillTx/>
                <a:latin typeface="Arial"/>
                <a:cs typeface="Arial"/>
                <a:sym typeface="Arial"/>
              </a:rPr>
              <a:t>treatment disparity for Black men</a:t>
            </a:r>
          </a:p>
          <a:p>
            <a:pPr marL="304793" lvl="0" indent="0" defTabSz="1219170">
              <a:buClr>
                <a:schemeClr val="bg1"/>
              </a:buClr>
              <a:buSzPts val="1400"/>
              <a:defRPr/>
            </a:pPr>
            <a:endParaRPr kumimoji="0" lang="en-GB" sz="1200" b="0" i="0" u="none" strike="noStrike" kern="1200" cap="none" spc="0" normalizeH="0" baseline="0" noProof="0">
              <a:ln>
                <a:noFill/>
              </a:ln>
              <a:solidFill>
                <a:schemeClr val="bg1"/>
              </a:solidFill>
              <a:effectLst/>
              <a:uLnTx/>
              <a:uFillTx/>
              <a:latin typeface="Arial"/>
              <a:cs typeface="Arial"/>
              <a:sym typeface="Arial"/>
            </a:endParaRPr>
          </a:p>
          <a:p>
            <a:pPr marL="304793" marR="0" lvl="0" indent="0" algn="l" defTabSz="1219170" rtl="0" eaLnBrk="1" fontAlgn="auto" latinLnBrk="0" hangingPunct="1">
              <a:lnSpc>
                <a:spcPct val="100000"/>
              </a:lnSpc>
              <a:spcBef>
                <a:spcPts val="0"/>
              </a:spcBef>
              <a:spcAft>
                <a:spcPts val="0"/>
              </a:spcAft>
              <a:buClr>
                <a:srgbClr val="1B1B1B"/>
              </a:buClr>
              <a:buSzPts val="1400"/>
              <a:buFont typeface="Arial"/>
              <a:buNone/>
              <a:tabLst/>
              <a:defRPr/>
            </a:pPr>
            <a:r>
              <a:rPr kumimoji="0" lang="en-GB" sz="1200" b="1" i="0" strike="noStrike" kern="1200" cap="none" spc="0" normalizeH="0" baseline="0" noProof="0">
                <a:ln>
                  <a:noFill/>
                </a:ln>
                <a:solidFill>
                  <a:prstClr val="white"/>
                </a:solidFill>
                <a:effectLst/>
                <a:uLnTx/>
                <a:uFillTx/>
                <a:latin typeface="Arial"/>
                <a:cs typeface="Arial"/>
                <a:sym typeface="Arial"/>
              </a:rPr>
              <a:t>B Greater  awareness of treatment options: </a:t>
            </a:r>
            <a:endParaRPr kumimoji="0" lang="en-GB" sz="1200" b="0" i="0" strike="noStrike" kern="1200" cap="none" spc="0" normalizeH="0" baseline="0" noProof="0">
              <a:ln>
                <a:noFill/>
              </a:ln>
              <a:solidFill>
                <a:prstClr val="white"/>
              </a:solidFill>
              <a:effectLst/>
              <a:uLnTx/>
              <a:uFillTx/>
              <a:latin typeface="Arial"/>
              <a:cs typeface="Arial"/>
              <a:sym typeface="Arial"/>
            </a:endParaRPr>
          </a:p>
          <a:p>
            <a:pPr marL="647693" marR="0" lvl="0" indent="-342900" algn="l" defTabSz="1219170" rtl="0" eaLnBrk="1" fontAlgn="auto" latinLnBrk="0" hangingPunct="1">
              <a:lnSpc>
                <a:spcPct val="100000"/>
              </a:lnSpc>
              <a:spcBef>
                <a:spcPts val="0"/>
              </a:spcBef>
              <a:spcAft>
                <a:spcPts val="0"/>
              </a:spcAft>
              <a:buClr>
                <a:prstClr val="white"/>
              </a:buClr>
              <a:buSzPts val="1400"/>
              <a:buFont typeface="Wingdings" pitchFamily="2" charset="2"/>
              <a:buChar char="Ø"/>
              <a:tabLst/>
              <a:defRPr/>
            </a:pPr>
            <a:r>
              <a:rPr kumimoji="0" lang="en-GB" sz="1200" b="0" i="0" u="none" strike="noStrike" kern="1200" cap="none" spc="0" normalizeH="0" baseline="0" noProof="0">
                <a:ln>
                  <a:noFill/>
                </a:ln>
                <a:solidFill>
                  <a:prstClr val="white"/>
                </a:solidFill>
                <a:effectLst/>
                <a:uLnTx/>
                <a:uFillTx/>
                <a:latin typeface="Arial"/>
                <a:cs typeface="Arial"/>
                <a:sym typeface="Arial"/>
              </a:rPr>
              <a:t>More Black men report </a:t>
            </a:r>
            <a:r>
              <a:rPr lang="en-GB" sz="1200">
                <a:solidFill>
                  <a:prstClr val="white"/>
                </a:solidFill>
              </a:rPr>
              <a:t>feeling supported in making an</a:t>
            </a:r>
            <a:r>
              <a:rPr kumimoji="0" lang="en-GB" sz="1200" b="0" i="0" u="none" strike="noStrike" kern="1200" cap="none" spc="0" normalizeH="0" baseline="0" noProof="0">
                <a:ln>
                  <a:noFill/>
                </a:ln>
                <a:solidFill>
                  <a:prstClr val="white"/>
                </a:solidFill>
                <a:effectLst/>
                <a:uLnTx/>
                <a:uFillTx/>
                <a:latin typeface="Arial"/>
                <a:cs typeface="Arial"/>
                <a:sym typeface="Arial"/>
              </a:rPr>
              <a:t> informed decision about their treatment choice </a:t>
            </a:r>
            <a:endParaRPr lang="en-GB" sz="1200">
              <a:solidFill>
                <a:prstClr val="white"/>
              </a:solidFill>
            </a:endParaRPr>
          </a:p>
          <a:p>
            <a:pPr marL="647693" marR="0" lvl="0" indent="-342900" algn="l" defTabSz="1219170" rtl="0" eaLnBrk="1" fontAlgn="auto" latinLnBrk="0" hangingPunct="1">
              <a:lnSpc>
                <a:spcPct val="100000"/>
              </a:lnSpc>
              <a:spcBef>
                <a:spcPts val="0"/>
              </a:spcBef>
              <a:spcAft>
                <a:spcPts val="0"/>
              </a:spcAft>
              <a:buClr>
                <a:prstClr val="white"/>
              </a:buClr>
              <a:buSzPts val="1400"/>
              <a:buFont typeface="Wingdings" pitchFamily="2" charset="2"/>
              <a:buChar char="Ø"/>
              <a:tabLst/>
              <a:defRPr/>
            </a:pPr>
            <a:r>
              <a:rPr kumimoji="0" lang="en-GB" sz="1200" b="0" i="0" u="none" strike="noStrike" kern="1200" cap="none" spc="0" normalizeH="0" baseline="0" noProof="0">
                <a:ln>
                  <a:noFill/>
                </a:ln>
                <a:solidFill>
                  <a:prstClr val="white"/>
                </a:solidFill>
                <a:effectLst/>
                <a:uLnTx/>
                <a:uFillTx/>
                <a:latin typeface="Arial"/>
                <a:cs typeface="Arial"/>
                <a:sym typeface="Arial"/>
              </a:rPr>
              <a:t>Increase </a:t>
            </a:r>
            <a:r>
              <a:rPr lang="en-GB" sz="1200">
                <a:solidFill>
                  <a:prstClr val="white"/>
                </a:solidFill>
              </a:rPr>
              <a:t>in </a:t>
            </a:r>
            <a:r>
              <a:rPr kumimoji="0" lang="en-GB" sz="1200" b="0" i="0" u="none" strike="noStrike" kern="1200" cap="none" spc="0" normalizeH="0" baseline="0" noProof="0">
                <a:ln>
                  <a:noFill/>
                </a:ln>
                <a:solidFill>
                  <a:prstClr val="white"/>
                </a:solidFill>
                <a:effectLst/>
                <a:uLnTx/>
                <a:uFillTx/>
                <a:latin typeface="Arial"/>
                <a:cs typeface="Arial"/>
                <a:sym typeface="Arial"/>
              </a:rPr>
              <a:t>number of Black men using Prostate Cancer UK tools and information about treatment options open to them </a:t>
            </a:r>
            <a:endParaRPr lang="en-GB" sz="1200">
              <a:solidFill>
                <a:prstClr val="white"/>
              </a:solidFill>
            </a:endParaRPr>
          </a:p>
          <a:p>
            <a:pPr marL="647693" marR="0" lvl="0" indent="-342900" algn="l" defTabSz="1219170" rtl="0" eaLnBrk="1" fontAlgn="auto" latinLnBrk="0" hangingPunct="1">
              <a:lnSpc>
                <a:spcPct val="100000"/>
              </a:lnSpc>
              <a:spcBef>
                <a:spcPts val="0"/>
              </a:spcBef>
              <a:spcAft>
                <a:spcPts val="0"/>
              </a:spcAft>
              <a:buClr>
                <a:prstClr val="white"/>
              </a:buClr>
              <a:buSzPts val="1400"/>
              <a:buFont typeface="Wingdings" pitchFamily="2" charset="2"/>
              <a:buChar char="Ø"/>
              <a:tabLst/>
              <a:defRPr/>
            </a:pPr>
            <a:r>
              <a:rPr kumimoji="0" lang="en-GB" sz="1200" b="0" i="0" u="none" strike="noStrike" kern="1200" cap="none" spc="0" normalizeH="0" baseline="0" noProof="0">
                <a:ln>
                  <a:noFill/>
                </a:ln>
                <a:solidFill>
                  <a:prstClr val="white"/>
                </a:solidFill>
                <a:effectLst/>
                <a:uLnTx/>
                <a:uFillTx/>
                <a:latin typeface="Arial"/>
                <a:cs typeface="Arial"/>
                <a:sym typeface="Arial"/>
              </a:rPr>
              <a:t>Increase in number of Black men accessing treatment buddy services in NHS</a:t>
            </a:r>
            <a:r>
              <a:rPr kumimoji="0" lang="en-GB" sz="1200" b="0" i="0" u="none" strike="noStrike" kern="1200" cap="none" spc="0" normalizeH="0" noProof="0">
                <a:ln>
                  <a:noFill/>
                </a:ln>
                <a:solidFill>
                  <a:prstClr val="white"/>
                </a:solidFill>
                <a:effectLst/>
                <a:uLnTx/>
                <a:uFillTx/>
                <a:latin typeface="Arial"/>
                <a:cs typeface="Arial"/>
                <a:sym typeface="Arial"/>
              </a:rPr>
              <a:t> Trusts most commonly treatment Black men</a:t>
            </a:r>
          </a:p>
          <a:p>
            <a:pPr marL="304793" marR="0" lvl="0" indent="0" algn="l" defTabSz="1219170" rtl="0" eaLnBrk="1" fontAlgn="auto" latinLnBrk="0" hangingPunct="1">
              <a:lnSpc>
                <a:spcPct val="100000"/>
              </a:lnSpc>
              <a:spcBef>
                <a:spcPts val="0"/>
              </a:spcBef>
              <a:spcAft>
                <a:spcPts val="0"/>
              </a:spcAft>
              <a:buClr>
                <a:prstClr val="white"/>
              </a:buClr>
              <a:buSzPts val="1400"/>
              <a:tabLst/>
              <a:defRPr/>
            </a:pPr>
            <a:endParaRPr kumimoji="0" lang="en-GB" sz="1200" b="0" i="0" u="none" strike="noStrike" kern="1200" cap="none" spc="0" normalizeH="0" baseline="0" noProof="0">
              <a:ln>
                <a:noFill/>
              </a:ln>
              <a:solidFill>
                <a:prstClr val="white"/>
              </a:solidFill>
              <a:effectLst/>
              <a:uLnTx/>
              <a:uFillTx/>
              <a:latin typeface="Arial"/>
              <a:cs typeface="Arial"/>
              <a:sym typeface="Arial"/>
            </a:endParaRPr>
          </a:p>
          <a:p>
            <a:pPr marL="304793" marR="0" lvl="0" indent="0" algn="l" defTabSz="1219170" rtl="0" eaLnBrk="1" fontAlgn="auto" latinLnBrk="0" hangingPunct="1">
              <a:lnSpc>
                <a:spcPct val="100000"/>
              </a:lnSpc>
              <a:spcBef>
                <a:spcPts val="0"/>
              </a:spcBef>
              <a:spcAft>
                <a:spcPts val="0"/>
              </a:spcAft>
              <a:buClr>
                <a:prstClr val="white"/>
              </a:buClr>
              <a:buSzPts val="1400"/>
              <a:buFont typeface="Arial"/>
              <a:buNone/>
              <a:tabLst/>
              <a:defRPr/>
            </a:pPr>
            <a:r>
              <a:rPr kumimoji="0" lang="en-GB" sz="1200" b="1" i="0" strike="noStrike" kern="1200" cap="none" spc="0" normalizeH="0" baseline="0" noProof="0">
                <a:ln>
                  <a:noFill/>
                </a:ln>
                <a:solidFill>
                  <a:prstClr val="white"/>
                </a:solidFill>
                <a:effectLst/>
                <a:uLnTx/>
                <a:uFillTx/>
                <a:latin typeface="Arial"/>
                <a:cs typeface="Arial"/>
                <a:sym typeface="Arial"/>
              </a:rPr>
              <a:t>C Increased understanding of how Black men are affected by prostate cancer/ treatment efficacy:</a:t>
            </a:r>
          </a:p>
          <a:p>
            <a:pPr marL="590543" marR="0" lvl="0" indent="-285750" algn="l" defTabSz="1219170" rtl="0" eaLnBrk="1" fontAlgn="auto" latinLnBrk="0" hangingPunct="1">
              <a:lnSpc>
                <a:spcPct val="100000"/>
              </a:lnSpc>
              <a:spcBef>
                <a:spcPts val="0"/>
              </a:spcBef>
              <a:spcAft>
                <a:spcPts val="0"/>
              </a:spcAft>
              <a:buClr>
                <a:prstClr val="white"/>
              </a:buClr>
              <a:buSzPts val="1400"/>
              <a:buFont typeface="Wingdings" panose="05000000000000000000" pitchFamily="2" charset="2"/>
              <a:buChar char="Ø"/>
              <a:tabLst/>
              <a:defRPr/>
            </a:pPr>
            <a:r>
              <a:rPr kumimoji="0" lang="en-GB" sz="1200" b="0" i="0" u="none" strike="noStrike" kern="1200" cap="none" spc="0" normalizeH="0" baseline="0" noProof="0">
                <a:ln>
                  <a:noFill/>
                </a:ln>
                <a:solidFill>
                  <a:schemeClr val="bg1"/>
                </a:solidFill>
                <a:effectLst/>
                <a:uLnTx/>
                <a:uFillTx/>
                <a:latin typeface="Arial"/>
                <a:cs typeface="Arial"/>
                <a:sym typeface="Arial"/>
              </a:rPr>
              <a:t>Growing research community focusing on Black health equity in prostate cancer</a:t>
            </a:r>
          </a:p>
          <a:p>
            <a:pPr marL="590543" marR="0" lvl="0" indent="-285750" algn="l" defTabSz="1219170" rtl="0" eaLnBrk="1" fontAlgn="auto" latinLnBrk="0" hangingPunct="1">
              <a:lnSpc>
                <a:spcPct val="100000"/>
              </a:lnSpc>
              <a:spcBef>
                <a:spcPts val="0"/>
              </a:spcBef>
              <a:spcAft>
                <a:spcPts val="0"/>
              </a:spcAft>
              <a:buClr>
                <a:prstClr val="white"/>
              </a:buClr>
              <a:buSzPts val="1400"/>
              <a:buFont typeface="Wingdings" panose="05000000000000000000" pitchFamily="2" charset="2"/>
              <a:buChar char="Ø"/>
              <a:tabLst/>
              <a:defRPr/>
            </a:pPr>
            <a:r>
              <a:rPr kumimoji="0" lang="en-GB" sz="1200" b="0" i="0" u="none" strike="noStrike" kern="1200" cap="none" spc="0" normalizeH="0" baseline="0" noProof="0">
                <a:ln>
                  <a:noFill/>
                </a:ln>
                <a:solidFill>
                  <a:schemeClr val="bg1"/>
                </a:solidFill>
                <a:effectLst/>
                <a:uLnTx/>
                <a:uFillTx/>
                <a:latin typeface="Arial"/>
                <a:cs typeface="Arial"/>
                <a:sym typeface="Arial"/>
              </a:rPr>
              <a:t>Increase in % of Black men participating</a:t>
            </a:r>
            <a:r>
              <a:rPr kumimoji="0" lang="en-GB" sz="1200" b="0" i="0" u="none" strike="noStrike" kern="1200" cap="none" spc="0" normalizeH="0" noProof="0">
                <a:ln>
                  <a:noFill/>
                </a:ln>
                <a:solidFill>
                  <a:schemeClr val="bg1"/>
                </a:solidFill>
                <a:effectLst/>
                <a:uLnTx/>
                <a:uFillTx/>
                <a:latin typeface="Arial"/>
                <a:cs typeface="Arial"/>
                <a:sym typeface="Arial"/>
              </a:rPr>
              <a:t> in </a:t>
            </a:r>
            <a:r>
              <a:rPr kumimoji="0" lang="en-GB" sz="1200" b="0" i="0" u="none" strike="noStrike" kern="1200" cap="none" spc="0" normalizeH="0" baseline="0" noProof="0">
                <a:ln>
                  <a:noFill/>
                </a:ln>
                <a:solidFill>
                  <a:schemeClr val="bg1"/>
                </a:solidFill>
                <a:effectLst/>
                <a:uLnTx/>
                <a:uFillTx/>
                <a:latin typeface="Arial"/>
                <a:cs typeface="Arial"/>
                <a:sym typeface="Arial"/>
              </a:rPr>
              <a:t>PPI</a:t>
            </a:r>
          </a:p>
          <a:p>
            <a:pPr marL="590543" marR="0" lvl="0" indent="-285750" algn="l" defTabSz="1219170" rtl="0" eaLnBrk="1" fontAlgn="auto" latinLnBrk="0" hangingPunct="1">
              <a:lnSpc>
                <a:spcPct val="100000"/>
              </a:lnSpc>
              <a:spcBef>
                <a:spcPts val="0"/>
              </a:spcBef>
              <a:spcAft>
                <a:spcPts val="0"/>
              </a:spcAft>
              <a:buClr>
                <a:prstClr val="white"/>
              </a:buClr>
              <a:buSzPts val="1400"/>
              <a:buFont typeface="Wingdings" panose="05000000000000000000" pitchFamily="2" charset="2"/>
              <a:buChar char="Ø"/>
              <a:tabLst/>
              <a:defRPr/>
            </a:pPr>
            <a:r>
              <a:rPr kumimoji="0" lang="en-GB" sz="1200" b="0" i="0" u="none" strike="noStrike" kern="1200" cap="none" spc="0" normalizeH="0" baseline="0" noProof="0">
                <a:ln>
                  <a:noFill/>
                </a:ln>
                <a:solidFill>
                  <a:schemeClr val="bg1"/>
                </a:solidFill>
                <a:effectLst/>
                <a:uLnTx/>
                <a:uFillTx/>
                <a:latin typeface="Arial"/>
                <a:cs typeface="Arial"/>
                <a:sym typeface="Arial"/>
              </a:rPr>
              <a:t>Increase</a:t>
            </a:r>
            <a:r>
              <a:rPr kumimoji="0" lang="en-GB" sz="1200" b="0" i="0" u="none" strike="noStrike" kern="1200" cap="none" spc="0" normalizeH="0" noProof="0">
                <a:ln>
                  <a:noFill/>
                </a:ln>
                <a:solidFill>
                  <a:schemeClr val="bg1"/>
                </a:solidFill>
                <a:effectLst/>
                <a:uLnTx/>
                <a:uFillTx/>
                <a:latin typeface="Arial"/>
                <a:cs typeface="Arial"/>
                <a:sym typeface="Arial"/>
              </a:rPr>
              <a:t> </a:t>
            </a:r>
            <a:r>
              <a:rPr kumimoji="0" lang="en-GB" sz="1200" b="0" i="0" u="none" strike="noStrike" kern="1200" cap="none" spc="0" normalizeH="0" baseline="0" noProof="0">
                <a:ln>
                  <a:noFill/>
                </a:ln>
                <a:solidFill>
                  <a:schemeClr val="bg1"/>
                </a:solidFill>
                <a:effectLst/>
                <a:uLnTx/>
                <a:uFillTx/>
                <a:latin typeface="Arial"/>
                <a:cs typeface="Arial"/>
                <a:sym typeface="Arial"/>
              </a:rPr>
              <a:t>diversity of prostate cancer researchers</a:t>
            </a:r>
          </a:p>
          <a:p>
            <a:pPr marL="304793" marR="0" lvl="0" indent="0" algn="l" defTabSz="1219170" rtl="0" eaLnBrk="1" fontAlgn="auto" latinLnBrk="0" hangingPunct="1">
              <a:lnSpc>
                <a:spcPct val="100000"/>
              </a:lnSpc>
              <a:spcBef>
                <a:spcPts val="0"/>
              </a:spcBef>
              <a:spcAft>
                <a:spcPts val="0"/>
              </a:spcAft>
              <a:buClr>
                <a:prstClr val="white"/>
              </a:buClr>
              <a:buSzPts val="1400"/>
              <a:buFont typeface="Arial"/>
              <a:buNone/>
              <a:tabLst/>
              <a:defRPr/>
            </a:pPr>
            <a:endParaRPr kumimoji="0" lang="en-GB" sz="1600" b="0" i="0" u="none" strike="noStrike" kern="1200" cap="none" spc="0" normalizeH="0" baseline="0" noProof="0">
              <a:ln>
                <a:noFill/>
              </a:ln>
              <a:solidFill>
                <a:prstClr val="white"/>
              </a:solidFill>
              <a:effectLst/>
              <a:uLnTx/>
              <a:uFillTx/>
              <a:latin typeface="Arial"/>
              <a:cs typeface="Arial"/>
              <a:sym typeface="Arial"/>
            </a:endParaRPr>
          </a:p>
          <a:p>
            <a:pPr marL="609585" marR="0" lvl="0" indent="-304792" algn="l" defTabSz="914400" rtl="0" eaLnBrk="1" fontAlgn="base" latinLnBrk="0" hangingPunct="1">
              <a:lnSpc>
                <a:spcPct val="100000"/>
              </a:lnSpc>
              <a:spcBef>
                <a:spcPts val="0"/>
              </a:spcBef>
              <a:spcAft>
                <a:spcPts val="0"/>
              </a:spcAft>
              <a:buClr>
                <a:prstClr val="white"/>
              </a:buClr>
              <a:buSzPts val="1800"/>
              <a:buFont typeface="Arial"/>
              <a:buNone/>
              <a:tabLst/>
              <a:defRPr/>
            </a:pPr>
            <a:r>
              <a:rPr kumimoji="0" lang="en-GB" sz="1200" b="1" i="0" u="sng" strike="noStrike" kern="1200" cap="none" spc="0" normalizeH="0" baseline="0" noProof="0">
                <a:ln>
                  <a:noFill/>
                </a:ln>
                <a:solidFill>
                  <a:prstClr val="white"/>
                </a:solidFill>
                <a:effectLst/>
                <a:uLnTx/>
                <a:uFillTx/>
                <a:latin typeface="Arial"/>
                <a:cs typeface="Arial"/>
                <a:sym typeface="Arial"/>
              </a:rPr>
              <a:t>Mission 3:Support is personalised, culturally informed and improves quality of life</a:t>
            </a:r>
            <a:r>
              <a:rPr kumimoji="0" lang="en-US" sz="1200" b="0" i="0" u="sng" strike="noStrike" kern="1200" cap="none" spc="0" normalizeH="0" baseline="0" noProof="0">
                <a:ln>
                  <a:noFill/>
                </a:ln>
                <a:solidFill>
                  <a:prstClr val="white"/>
                </a:solidFill>
                <a:effectLst/>
                <a:uLnTx/>
                <a:uFillTx/>
                <a:latin typeface="Arial"/>
                <a:cs typeface="Arial"/>
                <a:sym typeface="Arial"/>
              </a:rPr>
              <a:t>​</a:t>
            </a:r>
          </a:p>
          <a:p>
            <a:pPr marL="609585" marR="0" lvl="0" indent="-304792" algn="l" defTabSz="914400" rtl="0" eaLnBrk="1" fontAlgn="base" latinLnBrk="0" hangingPunct="1">
              <a:lnSpc>
                <a:spcPct val="100000"/>
              </a:lnSpc>
              <a:spcBef>
                <a:spcPts val="0"/>
              </a:spcBef>
              <a:spcAft>
                <a:spcPts val="0"/>
              </a:spcAft>
              <a:buClr>
                <a:prstClr val="white"/>
              </a:buClr>
              <a:buSzPts val="1800"/>
              <a:buFont typeface="Arial"/>
              <a:buNone/>
              <a:tabLst/>
              <a:defRPr/>
            </a:pPr>
            <a:endParaRPr kumimoji="0" lang="en-US" sz="1200" b="0" i="0" u="sng" strike="noStrike" kern="1200" cap="none" spc="0" normalizeH="0" baseline="0" noProof="0">
              <a:ln>
                <a:noFill/>
              </a:ln>
              <a:solidFill>
                <a:prstClr val="white"/>
              </a:solidFill>
              <a:effectLst/>
              <a:uLnTx/>
              <a:uFillTx/>
              <a:latin typeface="Arial"/>
              <a:cs typeface="Arial"/>
              <a:sym typeface="Arial"/>
            </a:endParaRPr>
          </a:p>
          <a:p>
            <a:pPr marL="609585" marR="0" lvl="0" indent="-304792" algn="l" defTabSz="914400" rtl="0" eaLnBrk="1" fontAlgn="base" latinLnBrk="0" hangingPunct="1">
              <a:lnSpc>
                <a:spcPct val="100000"/>
              </a:lnSpc>
              <a:spcBef>
                <a:spcPts val="0"/>
              </a:spcBef>
              <a:spcAft>
                <a:spcPts val="0"/>
              </a:spcAft>
              <a:buClr>
                <a:prstClr val="white"/>
              </a:buClr>
              <a:buSzPts val="1800"/>
              <a:buFont typeface="Wingdings" pitchFamily="2" charset="2"/>
              <a:buChar char="Ø"/>
              <a:tabLst/>
              <a:defRPr/>
            </a:pPr>
            <a:r>
              <a:rPr kumimoji="0" lang="en-GB" sz="1200" b="0" i="0" u="none" strike="noStrike" kern="1200" cap="none" spc="0" normalizeH="0" baseline="0" noProof="0">
                <a:ln>
                  <a:noFill/>
                </a:ln>
                <a:solidFill>
                  <a:prstClr val="white"/>
                </a:solidFill>
                <a:effectLst/>
                <a:uLnTx/>
                <a:uFillTx/>
                <a:latin typeface="Arial"/>
                <a:cs typeface="Arial"/>
                <a:sym typeface="Arial"/>
              </a:rPr>
              <a:t>​Increase in number of Black men calling the Prostate Cancer UK specialist nurse service</a:t>
            </a:r>
          </a:p>
          <a:p>
            <a:pPr marL="609585" marR="0" lvl="0" indent="-304792" algn="l" defTabSz="914400" rtl="0" eaLnBrk="1" fontAlgn="base" latinLnBrk="0" hangingPunct="1">
              <a:lnSpc>
                <a:spcPct val="100000"/>
              </a:lnSpc>
              <a:spcBef>
                <a:spcPts val="0"/>
              </a:spcBef>
              <a:spcAft>
                <a:spcPts val="0"/>
              </a:spcAft>
              <a:buClr>
                <a:prstClr val="white"/>
              </a:buClr>
              <a:buSzPts val="1800"/>
              <a:buFont typeface="Wingdings" pitchFamily="2" charset="2"/>
              <a:buChar char="Ø"/>
              <a:tabLst/>
              <a:defRPr/>
            </a:pPr>
            <a:r>
              <a:rPr kumimoji="0" lang="en-GB" sz="1200" b="0" i="0" u="none" strike="noStrike" kern="1200" cap="none" spc="0" normalizeH="0" baseline="0" noProof="0">
                <a:ln>
                  <a:noFill/>
                </a:ln>
                <a:solidFill>
                  <a:schemeClr val="bg1"/>
                </a:solidFill>
                <a:effectLst/>
                <a:uLnTx/>
                <a:uFillTx/>
                <a:latin typeface="Arial"/>
                <a:cs typeface="Arial"/>
                <a:sym typeface="Arial"/>
              </a:rPr>
              <a:t>Increase in number of Black men using Prostate Cancer UK’s support services – both delivered and commissioned</a:t>
            </a:r>
          </a:p>
          <a:p>
            <a:pPr marL="609585" marR="0" lvl="0" indent="-304792" algn="l" defTabSz="914400" rtl="0" eaLnBrk="1" fontAlgn="base" latinLnBrk="0" hangingPunct="1">
              <a:lnSpc>
                <a:spcPct val="100000"/>
              </a:lnSpc>
              <a:spcBef>
                <a:spcPts val="0"/>
              </a:spcBef>
              <a:spcAft>
                <a:spcPts val="0"/>
              </a:spcAft>
              <a:buClr>
                <a:prstClr val="white"/>
              </a:buClr>
              <a:buSzPts val="1800"/>
              <a:buFont typeface="Wingdings" pitchFamily="2" charset="2"/>
              <a:buChar char="Ø"/>
              <a:tabLst/>
              <a:defRPr/>
            </a:pPr>
            <a:r>
              <a:rPr kumimoji="0" lang="en-GB" sz="1200" b="0" i="0" u="none" strike="noStrike" kern="1200" cap="none" spc="0" normalizeH="0" baseline="0" noProof="0">
                <a:ln>
                  <a:noFill/>
                </a:ln>
                <a:solidFill>
                  <a:schemeClr val="bg1"/>
                </a:solidFill>
                <a:effectLst/>
                <a:uLnTx/>
                <a:uFillTx/>
                <a:latin typeface="Arial"/>
                <a:cs typeface="Arial"/>
                <a:sym typeface="Arial"/>
              </a:rPr>
              <a:t>More Black men report</a:t>
            </a:r>
            <a:r>
              <a:rPr kumimoji="0" lang="en-GB" sz="1200" b="0" i="0" u="none" strike="noStrike" kern="1200" cap="none" spc="0" normalizeH="0" noProof="0">
                <a:ln>
                  <a:noFill/>
                </a:ln>
                <a:solidFill>
                  <a:schemeClr val="bg1"/>
                </a:solidFill>
                <a:effectLst/>
                <a:uLnTx/>
                <a:uFillTx/>
                <a:latin typeface="Arial"/>
                <a:cs typeface="Arial"/>
                <a:sym typeface="Arial"/>
              </a:rPr>
              <a:t> feeling</a:t>
            </a:r>
            <a:r>
              <a:rPr kumimoji="0" lang="en-GB" sz="1200" b="0" i="0" u="none" strike="noStrike" kern="1200" cap="none" spc="0" normalizeH="0" baseline="0" noProof="0">
                <a:ln>
                  <a:noFill/>
                </a:ln>
                <a:solidFill>
                  <a:schemeClr val="bg1"/>
                </a:solidFill>
                <a:effectLst/>
                <a:uLnTx/>
                <a:uFillTx/>
                <a:latin typeface="Arial"/>
                <a:cs typeface="Arial"/>
                <a:sym typeface="Arial"/>
              </a:rPr>
              <a:t> prostate cancer support</a:t>
            </a:r>
            <a:r>
              <a:rPr kumimoji="0" lang="en-GB" sz="1200" b="0" i="0" u="none" strike="noStrike" kern="1200" cap="none" spc="0" normalizeH="0" noProof="0">
                <a:ln>
                  <a:noFill/>
                </a:ln>
                <a:solidFill>
                  <a:schemeClr val="bg1"/>
                </a:solidFill>
                <a:effectLst/>
                <a:uLnTx/>
                <a:uFillTx/>
                <a:latin typeface="Arial"/>
                <a:cs typeface="Arial"/>
                <a:sym typeface="Arial"/>
              </a:rPr>
              <a:t> services are culturally sensitive, personalised and improves their quality of life</a:t>
            </a:r>
          </a:p>
          <a:p>
            <a:pPr marL="609585" marR="0" lvl="0" indent="-304792" algn="l" defTabSz="914400" rtl="0" eaLnBrk="1" fontAlgn="base" latinLnBrk="0" hangingPunct="1">
              <a:lnSpc>
                <a:spcPct val="100000"/>
              </a:lnSpc>
              <a:spcBef>
                <a:spcPts val="0"/>
              </a:spcBef>
              <a:spcAft>
                <a:spcPts val="0"/>
              </a:spcAft>
              <a:buClr>
                <a:prstClr val="white"/>
              </a:buClr>
              <a:buSzPts val="1800"/>
              <a:buFont typeface="Arial"/>
              <a:buNone/>
              <a:tabLst/>
              <a:defRPr/>
            </a:pPr>
            <a:r>
              <a:rPr kumimoji="0" lang="en-GB" sz="1600" b="0" i="0" u="none" strike="noStrike" kern="1200" cap="none" spc="0" normalizeH="0" baseline="0" noProof="0">
                <a:ln>
                  <a:noFill/>
                </a:ln>
                <a:solidFill>
                  <a:prstClr val="white"/>
                </a:solidFill>
                <a:effectLst/>
                <a:uLnTx/>
                <a:uFillTx/>
                <a:latin typeface="Arial"/>
                <a:cs typeface="Arial"/>
                <a:sym typeface="Arial"/>
              </a:rPr>
              <a:t> </a:t>
            </a:r>
          </a:p>
          <a:p>
            <a:pPr marL="609585" marR="0" lvl="0" indent="-304792" algn="l" defTabSz="914400" rtl="0" eaLnBrk="1" fontAlgn="base" latinLnBrk="0" hangingPunct="1">
              <a:lnSpc>
                <a:spcPct val="100000"/>
              </a:lnSpc>
              <a:spcBef>
                <a:spcPts val="0"/>
              </a:spcBef>
              <a:spcAft>
                <a:spcPts val="0"/>
              </a:spcAft>
              <a:buClr>
                <a:prstClr val="white"/>
              </a:buClr>
              <a:buSzPts val="1800"/>
              <a:buFont typeface="Arial"/>
              <a:buNone/>
              <a:tabLst/>
              <a:defRPr/>
            </a:pPr>
            <a:endParaRPr kumimoji="0" lang="en-GB" sz="1800" b="0" i="0" u="none" strike="noStrike" kern="1200" cap="none" spc="0" normalizeH="0" baseline="0" noProof="0">
              <a:ln>
                <a:noFill/>
              </a:ln>
              <a:solidFill>
                <a:prstClr val="white"/>
              </a:solidFill>
              <a:effectLst/>
              <a:uLnTx/>
              <a:uFillTx/>
              <a:latin typeface="Arial"/>
              <a:cs typeface="Arial"/>
              <a:sym typeface="Arial"/>
            </a:endParaRPr>
          </a:p>
          <a:p>
            <a:pPr marL="685783" marR="0" lvl="0" indent="-380990" algn="l" defTabSz="1219170" rtl="0" eaLnBrk="1" fontAlgn="auto" latinLnBrk="0" hangingPunct="1">
              <a:lnSpc>
                <a:spcPct val="100000"/>
              </a:lnSpc>
              <a:spcBef>
                <a:spcPts val="0"/>
              </a:spcBef>
              <a:spcAft>
                <a:spcPts val="0"/>
              </a:spcAft>
              <a:buClr>
                <a:srgbClr val="1B1B1B"/>
              </a:buClr>
              <a:buSzPts val="1400"/>
              <a:buFont typeface="Arial" panose="020B0604020202020204" pitchFamily="34" charset="0"/>
              <a:buChar char="•"/>
              <a:tabLst/>
              <a:defRPr/>
            </a:pPr>
            <a:endParaRPr kumimoji="0" lang="en-GB" sz="1867" b="0" i="0" u="none" strike="noStrike" kern="1200" cap="none" spc="0" normalizeH="0" baseline="0" noProof="0">
              <a:ln>
                <a:noFill/>
              </a:ln>
              <a:solidFill>
                <a:prstClr val="white"/>
              </a:solidFill>
              <a:effectLst/>
              <a:uLnTx/>
              <a:uFillTx/>
              <a:latin typeface="Arial"/>
              <a:cs typeface="Arial"/>
              <a:sym typeface="Arial"/>
            </a:endParaRPr>
          </a:p>
        </p:txBody>
      </p:sp>
    </p:spTree>
    <p:extLst>
      <p:ext uri="{BB962C8B-B14F-4D97-AF65-F5344CB8AC3E}">
        <p14:creationId xmlns:p14="http://schemas.microsoft.com/office/powerpoint/2010/main" val="167501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7" end="1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8" end="1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9" end="1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21" end="2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22" end="22"/>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23" end="23"/>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24" end="2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26" end="26"/>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28" end="28"/>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xEl>
                                              <p:pRg st="29" end="29"/>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xEl>
                                              <p:pRg st="30" end="3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
                                            <p:txEl>
                                              <p:pRg st="31" end="3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6378E-5577-087C-634F-41220733C6B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CEE1D87-E1F9-4012-28DF-04D30FE8B7B6}"/>
              </a:ext>
            </a:extLst>
          </p:cNvPr>
          <p:cNvSpPr>
            <a:spLocks noGrp="1"/>
          </p:cNvSpPr>
          <p:nvPr>
            <p:ph type="sldNum" idx="12"/>
          </p:nvPr>
        </p:nvSpPr>
        <p:spPr/>
        <p:txBody>
          <a:bodyPr wrap="square" anchor="b">
            <a:normAutofit/>
          </a:bodyPr>
          <a:lstStyle/>
          <a:p>
            <a:pPr defTabSz="1219140">
              <a:spcAft>
                <a:spcPts val="800"/>
              </a:spcAft>
            </a:pPr>
            <a:fld id="{00000000-1234-1234-1234-123412341234}" type="slidenum">
              <a:rPr lang="en-GB">
                <a:solidFill>
                  <a:schemeClr val="bg2"/>
                </a:solidFill>
              </a:rPr>
              <a:pPr defTabSz="1219140">
                <a:spcAft>
                  <a:spcPts val="800"/>
                </a:spcAft>
              </a:pPr>
              <a:t>15</a:t>
            </a:fld>
            <a:endParaRPr lang="en-GB">
              <a:solidFill>
                <a:schemeClr val="bg2"/>
              </a:solidFill>
            </a:endParaRPr>
          </a:p>
        </p:txBody>
      </p:sp>
      <p:sp>
        <p:nvSpPr>
          <p:cNvPr id="11" name="Title 1">
            <a:extLst>
              <a:ext uri="{FF2B5EF4-FFF2-40B4-BE49-F238E27FC236}">
                <a16:creationId xmlns:a16="http://schemas.microsoft.com/office/drawing/2014/main" id="{3B48B1BD-CB0A-B7FB-CE63-7842226093B9}"/>
              </a:ext>
            </a:extLst>
          </p:cNvPr>
          <p:cNvSpPr>
            <a:spLocks noGrp="1"/>
          </p:cNvSpPr>
          <p:nvPr>
            <p:ph type="title" idx="4294967295"/>
          </p:nvPr>
        </p:nvSpPr>
        <p:spPr>
          <a:xfrm>
            <a:off x="1" y="180976"/>
            <a:ext cx="11290300" cy="752475"/>
          </a:xfrm>
        </p:spPr>
        <p:txBody>
          <a:bodyPr/>
          <a:lstStyle/>
          <a:p>
            <a:pPr algn="ctr"/>
            <a:r>
              <a:rPr lang="en-US" sz="4400"/>
              <a:t>Mission 1 – New Activities Milestones</a:t>
            </a:r>
          </a:p>
        </p:txBody>
      </p:sp>
      <p:graphicFrame>
        <p:nvGraphicFramePr>
          <p:cNvPr id="7" name="Table 6">
            <a:extLst>
              <a:ext uri="{FF2B5EF4-FFF2-40B4-BE49-F238E27FC236}">
                <a16:creationId xmlns:a16="http://schemas.microsoft.com/office/drawing/2014/main" id="{9A6F8162-B4C6-0A3F-9686-9190CE693109}"/>
              </a:ext>
            </a:extLst>
          </p:cNvPr>
          <p:cNvGraphicFramePr>
            <a:graphicFrameLocks noGrp="1"/>
          </p:cNvGraphicFramePr>
          <p:nvPr>
            <p:extLst>
              <p:ext uri="{D42A27DB-BD31-4B8C-83A1-F6EECF244321}">
                <p14:modId xmlns:p14="http://schemas.microsoft.com/office/powerpoint/2010/main" val="1954853123"/>
              </p:ext>
            </p:extLst>
          </p:nvPr>
        </p:nvGraphicFramePr>
        <p:xfrm>
          <a:off x="179333" y="933451"/>
          <a:ext cx="11560219" cy="5677547"/>
        </p:xfrm>
        <a:graphic>
          <a:graphicData uri="http://schemas.openxmlformats.org/drawingml/2006/table">
            <a:tbl>
              <a:tblPr firstRow="1" bandRow="1"/>
              <a:tblGrid>
                <a:gridCol w="1329803">
                  <a:extLst>
                    <a:ext uri="{9D8B030D-6E8A-4147-A177-3AD203B41FA5}">
                      <a16:colId xmlns:a16="http://schemas.microsoft.com/office/drawing/2014/main" val="155832598"/>
                    </a:ext>
                  </a:extLst>
                </a:gridCol>
                <a:gridCol w="2761307">
                  <a:extLst>
                    <a:ext uri="{9D8B030D-6E8A-4147-A177-3AD203B41FA5}">
                      <a16:colId xmlns:a16="http://schemas.microsoft.com/office/drawing/2014/main" val="2341797973"/>
                    </a:ext>
                  </a:extLst>
                </a:gridCol>
                <a:gridCol w="2353901">
                  <a:extLst>
                    <a:ext uri="{9D8B030D-6E8A-4147-A177-3AD203B41FA5}">
                      <a16:colId xmlns:a16="http://schemas.microsoft.com/office/drawing/2014/main" val="2975553871"/>
                    </a:ext>
                  </a:extLst>
                </a:gridCol>
                <a:gridCol w="1638677">
                  <a:extLst>
                    <a:ext uri="{9D8B030D-6E8A-4147-A177-3AD203B41FA5}">
                      <a16:colId xmlns:a16="http://schemas.microsoft.com/office/drawing/2014/main" val="4514224"/>
                    </a:ext>
                  </a:extLst>
                </a:gridCol>
                <a:gridCol w="1549828">
                  <a:extLst>
                    <a:ext uri="{9D8B030D-6E8A-4147-A177-3AD203B41FA5}">
                      <a16:colId xmlns:a16="http://schemas.microsoft.com/office/drawing/2014/main" val="2916064698"/>
                    </a:ext>
                  </a:extLst>
                </a:gridCol>
                <a:gridCol w="1926703">
                  <a:extLst>
                    <a:ext uri="{9D8B030D-6E8A-4147-A177-3AD203B41FA5}">
                      <a16:colId xmlns:a16="http://schemas.microsoft.com/office/drawing/2014/main" val="262706563"/>
                    </a:ext>
                  </a:extLst>
                </a:gridCol>
              </a:tblGrid>
              <a:tr h="556907">
                <a:tc>
                  <a:txBody>
                    <a:bodyPr/>
                    <a:lstStyle/>
                    <a:p>
                      <a:r>
                        <a:rPr lang="en-GB" sz="1600" b="1">
                          <a:solidFill>
                            <a:schemeClr val="tx2"/>
                          </a:solidFill>
                        </a:rPr>
                        <a:t>2025 - 2030</a:t>
                      </a:r>
                    </a:p>
                  </a:txBody>
                  <a:tcPr marL="121920" marR="121920" marT="60960" marB="60960"/>
                </a:tc>
                <a:tc>
                  <a:txBody>
                    <a:bodyPr/>
                    <a:lstStyle/>
                    <a:p>
                      <a:r>
                        <a:rPr lang="en-GB" sz="2700">
                          <a:solidFill>
                            <a:schemeClr val="tx2"/>
                          </a:solidFill>
                        </a:rPr>
                        <a:t>Yr1</a:t>
                      </a:r>
                    </a:p>
                  </a:txBody>
                  <a:tcPr marL="121920" marR="121920" marT="60960" marB="60960"/>
                </a:tc>
                <a:tc>
                  <a:txBody>
                    <a:bodyPr/>
                    <a:lstStyle/>
                    <a:p>
                      <a:r>
                        <a:rPr lang="en-GB" sz="2700">
                          <a:solidFill>
                            <a:schemeClr val="tx2"/>
                          </a:solidFill>
                        </a:rPr>
                        <a:t>Yr2</a:t>
                      </a:r>
                    </a:p>
                  </a:txBody>
                  <a:tcPr marL="121920" marR="121920" marT="60960" marB="60960"/>
                </a:tc>
                <a:tc>
                  <a:txBody>
                    <a:bodyPr/>
                    <a:lstStyle/>
                    <a:p>
                      <a:r>
                        <a:rPr lang="en-GB" sz="2700">
                          <a:solidFill>
                            <a:schemeClr val="tx2"/>
                          </a:solidFill>
                        </a:rPr>
                        <a:t>Yr3</a:t>
                      </a:r>
                    </a:p>
                  </a:txBody>
                  <a:tcPr marL="121920" marR="121920" marT="60960" marB="60960"/>
                </a:tc>
                <a:tc>
                  <a:txBody>
                    <a:bodyPr/>
                    <a:lstStyle/>
                    <a:p>
                      <a:r>
                        <a:rPr lang="en-GB" sz="2700">
                          <a:solidFill>
                            <a:schemeClr val="tx2"/>
                          </a:solidFill>
                        </a:rPr>
                        <a:t>Yr4</a:t>
                      </a:r>
                    </a:p>
                  </a:txBody>
                  <a:tcPr marL="121920" marR="121920" marT="60960" marB="60960"/>
                </a:tc>
                <a:tc>
                  <a:txBody>
                    <a:bodyPr/>
                    <a:lstStyle/>
                    <a:p>
                      <a:r>
                        <a:rPr lang="en-GB" sz="2700">
                          <a:solidFill>
                            <a:schemeClr val="tx2"/>
                          </a:solidFill>
                        </a:rPr>
                        <a:t>Yr5</a:t>
                      </a:r>
                    </a:p>
                  </a:txBody>
                  <a:tcPr marL="121920" marR="121920" marT="60960" marB="60960"/>
                </a:tc>
                <a:extLst>
                  <a:ext uri="{0D108BD9-81ED-4DB2-BD59-A6C34878D82A}">
                    <a16:rowId xmlns:a16="http://schemas.microsoft.com/office/drawing/2014/main" val="2773427236"/>
                  </a:ext>
                </a:extLst>
              </a:tr>
              <a:tr h="209050">
                <a:tc>
                  <a:txBody>
                    <a:bodyPr/>
                    <a:lstStyle/>
                    <a:p>
                      <a:r>
                        <a:rPr lang="en-GB" sz="1600" b="1">
                          <a:solidFill>
                            <a:schemeClr val="tx2"/>
                          </a:solidFill>
                        </a:rPr>
                        <a:t>Activity 1</a:t>
                      </a:r>
                    </a:p>
                  </a:txBody>
                  <a:tcPr marL="121920" marR="121920" marT="60960" marB="60960"/>
                </a:tc>
                <a:tc>
                  <a:txBody>
                    <a:bodyPr/>
                    <a:lstStyle/>
                    <a:p>
                      <a:r>
                        <a:rPr lang="en-GB" sz="1600">
                          <a:solidFill>
                            <a:schemeClr val="tx2"/>
                          </a:solidFill>
                        </a:rPr>
                        <a:t>Launch the Black Health Equity National Network</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4130683998"/>
                  </a:ext>
                </a:extLst>
              </a:tr>
              <a:tr h="556907">
                <a:tc>
                  <a:txBody>
                    <a:bodyPr/>
                    <a:lstStyle/>
                    <a:p>
                      <a:r>
                        <a:rPr lang="en-GB" sz="1600" b="1">
                          <a:solidFill>
                            <a:schemeClr val="tx2"/>
                          </a:solidFill>
                        </a:rPr>
                        <a:t>Activity 2</a:t>
                      </a:r>
                    </a:p>
                  </a:txBody>
                  <a:tcPr marL="121920" marR="121920" marT="60960" marB="60960"/>
                </a:tc>
                <a:tc>
                  <a:txBody>
                    <a:bodyPr/>
                    <a:lstStyle/>
                    <a:p>
                      <a:endParaRPr lang="en-GB" sz="1600">
                        <a:solidFill>
                          <a:schemeClr val="tx2"/>
                        </a:solidFill>
                      </a:endParaRPr>
                    </a:p>
                  </a:txBody>
                  <a:tcPr marL="121920" marR="121920" marT="60960" marB="60960"/>
                </a:tc>
                <a:tc>
                  <a:txBody>
                    <a:bodyPr/>
                    <a:lstStyle/>
                    <a:p>
                      <a:pPr lvl="0">
                        <a:buNone/>
                      </a:pPr>
                      <a:r>
                        <a:rPr lang="en-GB" sz="1600">
                          <a:solidFill>
                            <a:schemeClr val="tx2"/>
                          </a:solidFill>
                        </a:rPr>
                        <a:t>Embed a new approach to optimising national targeted outreach work</a:t>
                      </a:r>
                      <a:endParaRPr lang="en-US"/>
                    </a:p>
                  </a:txBody>
                  <a:tcPr marL="121920" marR="121920" marT="60960" marB="60960"/>
                </a:tc>
                <a:tc>
                  <a:txBody>
                    <a:bodyPr/>
                    <a:lstStyle/>
                    <a:p>
                      <a:pPr lvl="0">
                        <a:buNone/>
                      </a:pPr>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2426949740"/>
                  </a:ext>
                </a:extLst>
              </a:tr>
              <a:tr h="344097">
                <a:tc>
                  <a:txBody>
                    <a:bodyPr/>
                    <a:lstStyle/>
                    <a:p>
                      <a:r>
                        <a:rPr lang="en-GB" sz="1600" b="1">
                          <a:solidFill>
                            <a:schemeClr val="tx2"/>
                          </a:solidFill>
                        </a:rPr>
                        <a:t>Activity 3</a:t>
                      </a:r>
                    </a:p>
                  </a:txBody>
                  <a:tcPr marL="121920" marR="121920" marT="60960" marB="60960"/>
                </a:tc>
                <a:tc>
                  <a:txBody>
                    <a:bodyPr/>
                    <a:lstStyle/>
                    <a:p>
                      <a:r>
                        <a:rPr lang="en-GB" sz="1600">
                          <a:solidFill>
                            <a:schemeClr val="tx2"/>
                          </a:solidFill>
                        </a:rPr>
                        <a:t>Introduce a pilot model of delivery</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2471770301"/>
                  </a:ext>
                </a:extLst>
              </a:tr>
              <a:tr h="556907">
                <a:tc>
                  <a:txBody>
                    <a:bodyPr/>
                    <a:lstStyle/>
                    <a:p>
                      <a:r>
                        <a:rPr lang="en-GB" sz="1600" b="1">
                          <a:solidFill>
                            <a:schemeClr val="tx2"/>
                          </a:solidFill>
                        </a:rPr>
                        <a:t>Activity 4</a:t>
                      </a:r>
                    </a:p>
                  </a:txBody>
                  <a:tcPr marL="121920" marR="121920" marT="60960" marB="60960"/>
                </a:tc>
                <a:tc>
                  <a:txBody>
                    <a:bodyPr/>
                    <a:lstStyle/>
                    <a:p>
                      <a:pPr lvl="0" algn="l">
                        <a:lnSpc>
                          <a:spcPct val="100000"/>
                        </a:lnSpc>
                        <a:spcBef>
                          <a:spcPts val="0"/>
                        </a:spcBef>
                        <a:spcAft>
                          <a:spcPts val="0"/>
                        </a:spcAft>
                        <a:buNone/>
                      </a:pPr>
                      <a:r>
                        <a:rPr lang="en-GB" sz="1600" b="0" i="0" u="none" strike="noStrike" noProof="0">
                          <a:solidFill>
                            <a:schemeClr val="tx2"/>
                          </a:solidFill>
                          <a:latin typeface="Arial"/>
                        </a:rPr>
                        <a:t>Develop a new microsite for Black Health Equity</a:t>
                      </a:r>
                      <a:endParaRPr lang="en-GB" sz="1600" b="0" i="0" u="none" strike="noStrike" noProof="0">
                        <a:solidFill>
                          <a:srgbClr val="1B1B1B"/>
                        </a:solidFill>
                        <a:latin typeface="Arial"/>
                      </a:endParaRPr>
                    </a:p>
                    <a:p>
                      <a:pPr lvl="0">
                        <a:buNone/>
                      </a:pPr>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3070214652"/>
                  </a:ext>
                </a:extLst>
              </a:tr>
              <a:tr h="584643">
                <a:tc>
                  <a:txBody>
                    <a:bodyPr/>
                    <a:lstStyle/>
                    <a:p>
                      <a:r>
                        <a:rPr lang="en-GB" sz="1600" b="1">
                          <a:solidFill>
                            <a:schemeClr val="tx2"/>
                          </a:solidFill>
                        </a:rPr>
                        <a:t>Activity 5</a:t>
                      </a:r>
                    </a:p>
                  </a:txBody>
                  <a:tcPr marL="121920" marR="121920" marT="60960" marB="60960"/>
                </a:tc>
                <a:tc>
                  <a:txBody>
                    <a:bodyPr/>
                    <a:lstStyle/>
                    <a:p>
                      <a:endParaRPr lang="en-GB" sz="1600">
                        <a:solidFill>
                          <a:schemeClr val="tx2"/>
                        </a:solidFill>
                      </a:endParaRPr>
                    </a:p>
                  </a:txBody>
                  <a:tcPr marL="121920" marR="121920" marT="60960" marB="60960"/>
                </a:tc>
                <a:tc>
                  <a:txBody>
                    <a:bodyPr/>
                    <a:lstStyle/>
                    <a:p>
                      <a:pPr lvl="0" algn="l">
                        <a:lnSpc>
                          <a:spcPct val="100000"/>
                        </a:lnSpc>
                        <a:spcBef>
                          <a:spcPts val="0"/>
                        </a:spcBef>
                        <a:spcAft>
                          <a:spcPts val="0"/>
                        </a:spcAft>
                        <a:buNone/>
                      </a:pPr>
                      <a:r>
                        <a:rPr lang="en-GB" sz="1600" b="0" i="0" u="none" strike="noStrike" noProof="0">
                          <a:solidFill>
                            <a:schemeClr val="tx2"/>
                          </a:solidFill>
                          <a:latin typeface="Arial"/>
                        </a:rPr>
                        <a:t>Proliferate in priority regions a model of delivery</a:t>
                      </a:r>
                      <a:endParaRPr lang="en-GB" sz="1600" b="0" i="0" u="none" strike="noStrike" noProof="0">
                        <a:solidFill>
                          <a:srgbClr val="1B1B1B"/>
                        </a:solidFill>
                        <a:latin typeface="Aria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3020358052"/>
                  </a:ext>
                </a:extLst>
              </a:tr>
              <a:tr h="556907">
                <a:tc>
                  <a:txBody>
                    <a:bodyPr/>
                    <a:lstStyle/>
                    <a:p>
                      <a:r>
                        <a:rPr lang="en-GB" sz="1600" b="1">
                          <a:solidFill>
                            <a:schemeClr val="tx2"/>
                          </a:solidFill>
                        </a:rPr>
                        <a:t>Activity 6</a:t>
                      </a:r>
                    </a:p>
                  </a:txBody>
                  <a:tcPr marL="121920" marR="121920" marT="60960" marB="60960"/>
                </a:tc>
                <a:tc>
                  <a:txBody>
                    <a:bodyPr/>
                    <a:lstStyle/>
                    <a:p>
                      <a:endParaRPr lang="en-GB" sz="1600">
                        <a:solidFill>
                          <a:schemeClr val="tx2"/>
                        </a:solidFill>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600">
                          <a:solidFill>
                            <a:schemeClr val="tx2"/>
                          </a:solidFill>
                        </a:rPr>
                        <a:t>Establish a Black health equity working group with the Black Parliamentary Caucus</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1023983524"/>
                  </a:ext>
                </a:extLst>
              </a:tr>
            </a:tbl>
          </a:graphicData>
        </a:graphic>
      </p:graphicFrame>
    </p:spTree>
    <p:extLst>
      <p:ext uri="{BB962C8B-B14F-4D97-AF65-F5344CB8AC3E}">
        <p14:creationId xmlns:p14="http://schemas.microsoft.com/office/powerpoint/2010/main" val="559140447"/>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F645B-669E-D428-A9F2-71D1E086E54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A645FCE-9CF9-1FCA-4E4D-8093DE1BEC6E}"/>
              </a:ext>
            </a:extLst>
          </p:cNvPr>
          <p:cNvSpPr>
            <a:spLocks noGrp="1"/>
          </p:cNvSpPr>
          <p:nvPr>
            <p:ph type="sldNum" idx="12"/>
          </p:nvPr>
        </p:nvSpPr>
        <p:spPr/>
        <p:txBody>
          <a:bodyPr wrap="square" anchor="b">
            <a:normAutofit/>
          </a:bodyPr>
          <a:lstStyle/>
          <a:p>
            <a:pPr defTabSz="1219140">
              <a:spcAft>
                <a:spcPts val="800"/>
              </a:spcAft>
            </a:pPr>
            <a:fld id="{00000000-1234-1234-1234-123412341234}" type="slidenum">
              <a:rPr lang="en-GB">
                <a:solidFill>
                  <a:schemeClr val="bg2"/>
                </a:solidFill>
              </a:rPr>
              <a:pPr defTabSz="1219140">
                <a:spcAft>
                  <a:spcPts val="800"/>
                </a:spcAft>
              </a:pPr>
              <a:t>16</a:t>
            </a:fld>
            <a:endParaRPr lang="en-GB">
              <a:solidFill>
                <a:schemeClr val="bg2"/>
              </a:solidFill>
            </a:endParaRPr>
          </a:p>
        </p:txBody>
      </p:sp>
      <p:sp>
        <p:nvSpPr>
          <p:cNvPr id="11" name="Title 1">
            <a:extLst>
              <a:ext uri="{FF2B5EF4-FFF2-40B4-BE49-F238E27FC236}">
                <a16:creationId xmlns:a16="http://schemas.microsoft.com/office/drawing/2014/main" id="{503C1D54-563E-E136-7F57-F5FA588F6417}"/>
              </a:ext>
            </a:extLst>
          </p:cNvPr>
          <p:cNvSpPr>
            <a:spLocks noGrp="1"/>
          </p:cNvSpPr>
          <p:nvPr>
            <p:ph type="title" idx="4294967295"/>
          </p:nvPr>
        </p:nvSpPr>
        <p:spPr>
          <a:xfrm>
            <a:off x="1" y="180976"/>
            <a:ext cx="11290300" cy="752475"/>
          </a:xfrm>
        </p:spPr>
        <p:txBody>
          <a:bodyPr/>
          <a:lstStyle/>
          <a:p>
            <a:pPr algn="ctr"/>
            <a:r>
              <a:rPr lang="en-US" sz="4400"/>
              <a:t>Mission 1 – New Activities Milestones</a:t>
            </a:r>
          </a:p>
        </p:txBody>
      </p:sp>
      <p:graphicFrame>
        <p:nvGraphicFramePr>
          <p:cNvPr id="7" name="Table 6">
            <a:extLst>
              <a:ext uri="{FF2B5EF4-FFF2-40B4-BE49-F238E27FC236}">
                <a16:creationId xmlns:a16="http://schemas.microsoft.com/office/drawing/2014/main" id="{44BD0E59-0792-FABB-13CC-595B5B5FDD49}"/>
              </a:ext>
            </a:extLst>
          </p:cNvPr>
          <p:cNvGraphicFramePr>
            <a:graphicFrameLocks noGrp="1"/>
          </p:cNvGraphicFramePr>
          <p:nvPr/>
        </p:nvGraphicFramePr>
        <p:xfrm>
          <a:off x="236648" y="1145889"/>
          <a:ext cx="11560219" cy="4702187"/>
        </p:xfrm>
        <a:graphic>
          <a:graphicData uri="http://schemas.openxmlformats.org/drawingml/2006/table">
            <a:tbl>
              <a:tblPr firstRow="1" bandRow="1"/>
              <a:tblGrid>
                <a:gridCol w="1329803">
                  <a:extLst>
                    <a:ext uri="{9D8B030D-6E8A-4147-A177-3AD203B41FA5}">
                      <a16:colId xmlns:a16="http://schemas.microsoft.com/office/drawing/2014/main" val="155832598"/>
                    </a:ext>
                  </a:extLst>
                </a:gridCol>
                <a:gridCol w="2516864">
                  <a:extLst>
                    <a:ext uri="{9D8B030D-6E8A-4147-A177-3AD203B41FA5}">
                      <a16:colId xmlns:a16="http://schemas.microsoft.com/office/drawing/2014/main" val="2341797973"/>
                    </a:ext>
                  </a:extLst>
                </a:gridCol>
                <a:gridCol w="2598344">
                  <a:extLst>
                    <a:ext uri="{9D8B030D-6E8A-4147-A177-3AD203B41FA5}">
                      <a16:colId xmlns:a16="http://schemas.microsoft.com/office/drawing/2014/main" val="2975553871"/>
                    </a:ext>
                  </a:extLst>
                </a:gridCol>
                <a:gridCol w="1638677">
                  <a:extLst>
                    <a:ext uri="{9D8B030D-6E8A-4147-A177-3AD203B41FA5}">
                      <a16:colId xmlns:a16="http://schemas.microsoft.com/office/drawing/2014/main" val="4514224"/>
                    </a:ext>
                  </a:extLst>
                </a:gridCol>
                <a:gridCol w="1837854">
                  <a:extLst>
                    <a:ext uri="{9D8B030D-6E8A-4147-A177-3AD203B41FA5}">
                      <a16:colId xmlns:a16="http://schemas.microsoft.com/office/drawing/2014/main" val="2916064698"/>
                    </a:ext>
                  </a:extLst>
                </a:gridCol>
                <a:gridCol w="1638677">
                  <a:extLst>
                    <a:ext uri="{9D8B030D-6E8A-4147-A177-3AD203B41FA5}">
                      <a16:colId xmlns:a16="http://schemas.microsoft.com/office/drawing/2014/main" val="262706563"/>
                    </a:ext>
                  </a:extLst>
                </a:gridCol>
              </a:tblGrid>
              <a:tr h="556907">
                <a:tc>
                  <a:txBody>
                    <a:bodyPr/>
                    <a:lstStyle/>
                    <a:p>
                      <a:r>
                        <a:rPr lang="en-GB" sz="1600" b="1">
                          <a:solidFill>
                            <a:schemeClr val="tx2"/>
                          </a:solidFill>
                        </a:rPr>
                        <a:t>2025 - 2030</a:t>
                      </a:r>
                    </a:p>
                  </a:txBody>
                  <a:tcPr marL="121920" marR="121920" marT="60960" marB="60960"/>
                </a:tc>
                <a:tc>
                  <a:txBody>
                    <a:bodyPr/>
                    <a:lstStyle/>
                    <a:p>
                      <a:r>
                        <a:rPr lang="en-GB" sz="2700">
                          <a:solidFill>
                            <a:schemeClr val="tx2"/>
                          </a:solidFill>
                        </a:rPr>
                        <a:t>Yr1</a:t>
                      </a:r>
                    </a:p>
                  </a:txBody>
                  <a:tcPr marL="121920" marR="121920" marT="60960" marB="60960"/>
                </a:tc>
                <a:tc>
                  <a:txBody>
                    <a:bodyPr/>
                    <a:lstStyle/>
                    <a:p>
                      <a:r>
                        <a:rPr lang="en-GB" sz="2700">
                          <a:solidFill>
                            <a:schemeClr val="tx2"/>
                          </a:solidFill>
                        </a:rPr>
                        <a:t>Yr2</a:t>
                      </a:r>
                    </a:p>
                  </a:txBody>
                  <a:tcPr marL="121920" marR="121920" marT="60960" marB="60960"/>
                </a:tc>
                <a:tc>
                  <a:txBody>
                    <a:bodyPr/>
                    <a:lstStyle/>
                    <a:p>
                      <a:r>
                        <a:rPr lang="en-GB" sz="2700">
                          <a:solidFill>
                            <a:schemeClr val="tx2"/>
                          </a:solidFill>
                        </a:rPr>
                        <a:t>Yr3</a:t>
                      </a:r>
                    </a:p>
                  </a:txBody>
                  <a:tcPr marL="121920" marR="121920" marT="60960" marB="60960"/>
                </a:tc>
                <a:tc>
                  <a:txBody>
                    <a:bodyPr/>
                    <a:lstStyle/>
                    <a:p>
                      <a:r>
                        <a:rPr lang="en-GB" sz="2700">
                          <a:solidFill>
                            <a:schemeClr val="tx2"/>
                          </a:solidFill>
                        </a:rPr>
                        <a:t>Yr4</a:t>
                      </a:r>
                    </a:p>
                  </a:txBody>
                  <a:tcPr marL="121920" marR="121920" marT="60960" marB="60960"/>
                </a:tc>
                <a:tc>
                  <a:txBody>
                    <a:bodyPr/>
                    <a:lstStyle/>
                    <a:p>
                      <a:r>
                        <a:rPr lang="en-GB" sz="2700">
                          <a:solidFill>
                            <a:schemeClr val="tx2"/>
                          </a:solidFill>
                        </a:rPr>
                        <a:t>Yr5</a:t>
                      </a:r>
                    </a:p>
                  </a:txBody>
                  <a:tcPr marL="121920" marR="121920" marT="60960" marB="60960"/>
                </a:tc>
                <a:extLst>
                  <a:ext uri="{0D108BD9-81ED-4DB2-BD59-A6C34878D82A}">
                    <a16:rowId xmlns:a16="http://schemas.microsoft.com/office/drawing/2014/main" val="2773427236"/>
                  </a:ext>
                </a:extLst>
              </a:tr>
              <a:tr h="209050">
                <a:tc>
                  <a:txBody>
                    <a:bodyPr/>
                    <a:lstStyle/>
                    <a:p>
                      <a:r>
                        <a:rPr lang="en-GB" sz="1600" b="1">
                          <a:solidFill>
                            <a:schemeClr val="tx2"/>
                          </a:solidFill>
                        </a:rPr>
                        <a:t>Activity 7</a:t>
                      </a:r>
                    </a:p>
                  </a:txBody>
                  <a:tcPr marL="121920" marR="121920" marT="60960" marB="60960"/>
                </a:tc>
                <a:tc>
                  <a:txBody>
                    <a:bodyPr/>
                    <a:lstStyle/>
                    <a:p>
                      <a:endParaRPr lang="en-GB" sz="1600">
                        <a:solidFill>
                          <a:schemeClr val="tx2"/>
                        </a:solidFill>
                      </a:endParaRPr>
                    </a:p>
                  </a:txBody>
                  <a:tcPr marL="121920" marR="121920" marT="60960" marB="60960"/>
                </a:tc>
                <a:tc>
                  <a:txBody>
                    <a:bodyPr/>
                    <a:lstStyle/>
                    <a:p>
                      <a:r>
                        <a:rPr lang="en-GB" sz="1600">
                          <a:solidFill>
                            <a:schemeClr val="tx2"/>
                          </a:solidFill>
                        </a:rPr>
                        <a:t>Embed a new approach using the Prostate Cancer UK Risk checker and Risk Information Service</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4130683998"/>
                  </a:ext>
                </a:extLst>
              </a:tr>
              <a:tr h="556907">
                <a:tc>
                  <a:txBody>
                    <a:bodyPr/>
                    <a:lstStyle/>
                    <a:p>
                      <a:r>
                        <a:rPr lang="en-GB" sz="1600" b="1">
                          <a:solidFill>
                            <a:schemeClr val="tx2"/>
                          </a:solidFill>
                        </a:rPr>
                        <a:t>Activity 8</a:t>
                      </a:r>
                    </a:p>
                  </a:txBody>
                  <a:tcPr marL="121920" marR="121920" marT="60960" marB="60960"/>
                </a:tc>
                <a:tc>
                  <a:txBody>
                    <a:bodyPr/>
                    <a:lstStyle/>
                    <a:p>
                      <a:r>
                        <a:rPr lang="en-GB" sz="1600">
                          <a:solidFill>
                            <a:schemeClr val="tx2"/>
                          </a:solidFill>
                        </a:rPr>
                        <a:t>Develop a corporate partnership and strategic collaboration plan </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2426949740"/>
                  </a:ext>
                </a:extLst>
              </a:tr>
              <a:tr h="344097">
                <a:tc>
                  <a:txBody>
                    <a:bodyPr/>
                    <a:lstStyle/>
                    <a:p>
                      <a:r>
                        <a:rPr lang="en-GB" sz="1600" b="1">
                          <a:solidFill>
                            <a:schemeClr val="tx2"/>
                          </a:solidFill>
                        </a:rPr>
                        <a:t>Activity 9</a:t>
                      </a:r>
                    </a:p>
                  </a:txBody>
                  <a:tcPr marL="121920" marR="121920" marT="60960" marB="60960"/>
                </a:tc>
                <a:tc>
                  <a:txBody>
                    <a:bodyPr/>
                    <a:lstStyle/>
                    <a:p>
                      <a:pPr lvl="0">
                        <a:buNone/>
                      </a:pPr>
                      <a:endParaRPr lang="en-GB" sz="1600">
                        <a:solidFill>
                          <a:schemeClr val="tx2"/>
                        </a:solidFill>
                      </a:endParaRPr>
                    </a:p>
                  </a:txBody>
                  <a:tcPr marL="121920" marR="121920" marT="60960" marB="60960"/>
                </a:tc>
                <a:tc>
                  <a:txBody>
                    <a:bodyPr/>
                    <a:lstStyle/>
                    <a:p>
                      <a:pPr lvl="0" algn="l">
                        <a:lnSpc>
                          <a:spcPct val="100000"/>
                        </a:lnSpc>
                        <a:spcBef>
                          <a:spcPts val="0"/>
                        </a:spcBef>
                        <a:spcAft>
                          <a:spcPts val="0"/>
                        </a:spcAft>
                        <a:buNone/>
                      </a:pPr>
                      <a:r>
                        <a:rPr lang="en-GB" sz="1600" b="0" i="0" u="none" strike="noStrike" noProof="0">
                          <a:solidFill>
                            <a:schemeClr val="tx2"/>
                          </a:solidFill>
                          <a:latin typeface="+mn-lt"/>
                        </a:rPr>
                        <a:t>Develop a Black Health Equity Volunteer Recruitment Programme</a:t>
                      </a:r>
                      <a:endParaRPr lang="en-GB" sz="1600" b="0" i="0" u="none" strike="noStrike" noProof="0">
                        <a:solidFill>
                          <a:srgbClr val="1B1B1B"/>
                        </a:solidFill>
                        <a:latin typeface="+mn-lt"/>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2471770301"/>
                  </a:ext>
                </a:extLst>
              </a:tr>
              <a:tr h="556907">
                <a:tc>
                  <a:txBody>
                    <a:bodyPr/>
                    <a:lstStyle/>
                    <a:p>
                      <a:r>
                        <a:rPr lang="en-GB" sz="1600" b="1">
                          <a:solidFill>
                            <a:schemeClr val="tx2"/>
                          </a:solidFill>
                        </a:rPr>
                        <a:t>Activity 10</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pPr lvl="0" algn="l">
                        <a:lnSpc>
                          <a:spcPct val="100000"/>
                        </a:lnSpc>
                        <a:spcBef>
                          <a:spcPts val="0"/>
                        </a:spcBef>
                        <a:spcAft>
                          <a:spcPts val="0"/>
                        </a:spcAft>
                        <a:buNone/>
                      </a:pPr>
                      <a:r>
                        <a:rPr lang="en-GB" sz="1600" b="0" i="0" u="none" strike="noStrike" noProof="0">
                          <a:solidFill>
                            <a:schemeClr val="tx2"/>
                          </a:solidFill>
                          <a:latin typeface="Arial"/>
                        </a:rPr>
                        <a:t>Foster a global community of real-world data researchers </a:t>
                      </a:r>
                      <a:endParaRPr lang="en-GB" sz="1600" b="0" i="0" u="none" strike="noStrike" noProof="0">
                        <a:solidFill>
                          <a:srgbClr val="1B1B1B"/>
                        </a:solidFill>
                        <a:latin typeface="Arial"/>
                      </a:endParaRPr>
                    </a:p>
                    <a:p>
                      <a:pPr lvl="0">
                        <a:buNone/>
                      </a:pPr>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3070214652"/>
                  </a:ext>
                </a:extLst>
              </a:tr>
            </a:tbl>
          </a:graphicData>
        </a:graphic>
      </p:graphicFrame>
    </p:spTree>
    <p:extLst>
      <p:ext uri="{BB962C8B-B14F-4D97-AF65-F5344CB8AC3E}">
        <p14:creationId xmlns:p14="http://schemas.microsoft.com/office/powerpoint/2010/main" val="2529205738"/>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E631C-1FE9-64F1-F39F-099DCD44803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FDD2841-111B-43F9-CE4D-6219C8C94297}"/>
              </a:ext>
            </a:extLst>
          </p:cNvPr>
          <p:cNvSpPr>
            <a:spLocks noGrp="1"/>
          </p:cNvSpPr>
          <p:nvPr>
            <p:ph type="sldNum" idx="12"/>
          </p:nvPr>
        </p:nvSpPr>
        <p:spPr/>
        <p:txBody>
          <a:bodyPr wrap="square" anchor="b">
            <a:normAutofit/>
          </a:bodyPr>
          <a:lstStyle/>
          <a:p>
            <a:pPr defTabSz="1219140">
              <a:spcAft>
                <a:spcPts val="800"/>
              </a:spcAft>
            </a:pPr>
            <a:fld id="{00000000-1234-1234-1234-123412341234}" type="slidenum">
              <a:rPr lang="en-GB">
                <a:solidFill>
                  <a:schemeClr val="bg2"/>
                </a:solidFill>
              </a:rPr>
              <a:pPr defTabSz="1219140">
                <a:spcAft>
                  <a:spcPts val="800"/>
                </a:spcAft>
              </a:pPr>
              <a:t>17</a:t>
            </a:fld>
            <a:endParaRPr lang="en-GB">
              <a:solidFill>
                <a:schemeClr val="bg2"/>
              </a:solidFill>
            </a:endParaRPr>
          </a:p>
        </p:txBody>
      </p:sp>
      <p:sp>
        <p:nvSpPr>
          <p:cNvPr id="11" name="Title 1">
            <a:extLst>
              <a:ext uri="{FF2B5EF4-FFF2-40B4-BE49-F238E27FC236}">
                <a16:creationId xmlns:a16="http://schemas.microsoft.com/office/drawing/2014/main" id="{B3CE77F5-6A96-253B-BDE2-B148FB4EFDCF}"/>
              </a:ext>
            </a:extLst>
          </p:cNvPr>
          <p:cNvSpPr>
            <a:spLocks noGrp="1"/>
          </p:cNvSpPr>
          <p:nvPr>
            <p:ph type="title" idx="4294967295"/>
          </p:nvPr>
        </p:nvSpPr>
        <p:spPr>
          <a:xfrm>
            <a:off x="1" y="182034"/>
            <a:ext cx="11290300" cy="751417"/>
          </a:xfrm>
        </p:spPr>
        <p:txBody>
          <a:bodyPr/>
          <a:lstStyle/>
          <a:p>
            <a:pPr algn="ctr"/>
            <a:r>
              <a:rPr lang="en-US" sz="4400"/>
              <a:t>Mission 2 - New Activities Milestones</a:t>
            </a:r>
          </a:p>
        </p:txBody>
      </p:sp>
      <p:graphicFrame>
        <p:nvGraphicFramePr>
          <p:cNvPr id="7" name="Table 6">
            <a:extLst>
              <a:ext uri="{FF2B5EF4-FFF2-40B4-BE49-F238E27FC236}">
                <a16:creationId xmlns:a16="http://schemas.microsoft.com/office/drawing/2014/main" id="{7DEF1DC1-8807-C73E-9631-A4799CAF40F6}"/>
              </a:ext>
            </a:extLst>
          </p:cNvPr>
          <p:cNvGraphicFramePr>
            <a:graphicFrameLocks noGrp="1"/>
          </p:cNvGraphicFramePr>
          <p:nvPr>
            <p:extLst>
              <p:ext uri="{D42A27DB-BD31-4B8C-83A1-F6EECF244321}">
                <p14:modId xmlns:p14="http://schemas.microsoft.com/office/powerpoint/2010/main" val="668035317"/>
              </p:ext>
            </p:extLst>
          </p:nvPr>
        </p:nvGraphicFramePr>
        <p:xfrm>
          <a:off x="249758" y="1066801"/>
          <a:ext cx="11290294" cy="5722877"/>
        </p:xfrm>
        <a:graphic>
          <a:graphicData uri="http://schemas.openxmlformats.org/drawingml/2006/table">
            <a:tbl>
              <a:tblPr firstRow="1" bandRow="1"/>
              <a:tblGrid>
                <a:gridCol w="1245269">
                  <a:extLst>
                    <a:ext uri="{9D8B030D-6E8A-4147-A177-3AD203B41FA5}">
                      <a16:colId xmlns:a16="http://schemas.microsoft.com/office/drawing/2014/main" val="155832598"/>
                    </a:ext>
                  </a:extLst>
                </a:gridCol>
                <a:gridCol w="1606060">
                  <a:extLst>
                    <a:ext uri="{9D8B030D-6E8A-4147-A177-3AD203B41FA5}">
                      <a16:colId xmlns:a16="http://schemas.microsoft.com/office/drawing/2014/main" val="2341797973"/>
                    </a:ext>
                  </a:extLst>
                </a:gridCol>
                <a:gridCol w="2848707">
                  <a:extLst>
                    <a:ext uri="{9D8B030D-6E8A-4147-A177-3AD203B41FA5}">
                      <a16:colId xmlns:a16="http://schemas.microsoft.com/office/drawing/2014/main" val="2975553871"/>
                    </a:ext>
                  </a:extLst>
                </a:gridCol>
                <a:gridCol w="2520424">
                  <a:extLst>
                    <a:ext uri="{9D8B030D-6E8A-4147-A177-3AD203B41FA5}">
                      <a16:colId xmlns:a16="http://schemas.microsoft.com/office/drawing/2014/main" val="4514224"/>
                    </a:ext>
                  </a:extLst>
                </a:gridCol>
                <a:gridCol w="1188118">
                  <a:extLst>
                    <a:ext uri="{9D8B030D-6E8A-4147-A177-3AD203B41FA5}">
                      <a16:colId xmlns:a16="http://schemas.microsoft.com/office/drawing/2014/main" val="2916064698"/>
                    </a:ext>
                  </a:extLst>
                </a:gridCol>
                <a:gridCol w="1881716">
                  <a:extLst>
                    <a:ext uri="{9D8B030D-6E8A-4147-A177-3AD203B41FA5}">
                      <a16:colId xmlns:a16="http://schemas.microsoft.com/office/drawing/2014/main" val="262706563"/>
                    </a:ext>
                  </a:extLst>
                </a:gridCol>
              </a:tblGrid>
              <a:tr h="523025">
                <a:tc>
                  <a:txBody>
                    <a:bodyPr/>
                    <a:lstStyle/>
                    <a:p>
                      <a:r>
                        <a:rPr lang="en-GB" sz="1600" b="1">
                          <a:solidFill>
                            <a:schemeClr val="tx2"/>
                          </a:solidFill>
                        </a:rPr>
                        <a:t>2025-2030</a:t>
                      </a:r>
                    </a:p>
                  </a:txBody>
                  <a:tcPr marL="121920" marR="121920" marT="60960" marB="60960"/>
                </a:tc>
                <a:tc>
                  <a:txBody>
                    <a:bodyPr/>
                    <a:lstStyle/>
                    <a:p>
                      <a:r>
                        <a:rPr lang="en-GB" sz="2700">
                          <a:solidFill>
                            <a:schemeClr val="tx2"/>
                          </a:solidFill>
                        </a:rPr>
                        <a:t>Yr1</a:t>
                      </a:r>
                    </a:p>
                  </a:txBody>
                  <a:tcPr marL="121920" marR="121920" marT="60960" marB="60960"/>
                </a:tc>
                <a:tc>
                  <a:txBody>
                    <a:bodyPr/>
                    <a:lstStyle/>
                    <a:p>
                      <a:r>
                        <a:rPr lang="en-GB" sz="2700">
                          <a:solidFill>
                            <a:schemeClr val="tx2"/>
                          </a:solidFill>
                        </a:rPr>
                        <a:t>Yr2</a:t>
                      </a:r>
                    </a:p>
                  </a:txBody>
                  <a:tcPr marL="121920" marR="121920" marT="60960" marB="60960"/>
                </a:tc>
                <a:tc>
                  <a:txBody>
                    <a:bodyPr/>
                    <a:lstStyle/>
                    <a:p>
                      <a:r>
                        <a:rPr lang="en-GB" sz="2700">
                          <a:solidFill>
                            <a:schemeClr val="tx2"/>
                          </a:solidFill>
                        </a:rPr>
                        <a:t>Yr3</a:t>
                      </a:r>
                    </a:p>
                  </a:txBody>
                  <a:tcPr marL="121920" marR="121920" marT="60960" marB="60960"/>
                </a:tc>
                <a:tc>
                  <a:txBody>
                    <a:bodyPr/>
                    <a:lstStyle/>
                    <a:p>
                      <a:r>
                        <a:rPr lang="en-GB" sz="2700">
                          <a:solidFill>
                            <a:schemeClr val="tx2"/>
                          </a:solidFill>
                        </a:rPr>
                        <a:t>Yr4</a:t>
                      </a:r>
                    </a:p>
                  </a:txBody>
                  <a:tcPr marL="121920" marR="121920" marT="60960" marB="60960"/>
                </a:tc>
                <a:tc>
                  <a:txBody>
                    <a:bodyPr/>
                    <a:lstStyle/>
                    <a:p>
                      <a:r>
                        <a:rPr lang="en-GB" sz="2700">
                          <a:solidFill>
                            <a:schemeClr val="tx2"/>
                          </a:solidFill>
                        </a:rPr>
                        <a:t>Yr5</a:t>
                      </a:r>
                    </a:p>
                  </a:txBody>
                  <a:tcPr marL="121920" marR="121920" marT="60960" marB="60960"/>
                </a:tc>
                <a:extLst>
                  <a:ext uri="{0D108BD9-81ED-4DB2-BD59-A6C34878D82A}">
                    <a16:rowId xmlns:a16="http://schemas.microsoft.com/office/drawing/2014/main" val="2773427236"/>
                  </a:ext>
                </a:extLst>
              </a:tr>
              <a:tr h="1304636">
                <a:tc>
                  <a:txBody>
                    <a:bodyPr/>
                    <a:lstStyle/>
                    <a:p>
                      <a:r>
                        <a:rPr lang="en-GB" sz="1600" b="1">
                          <a:solidFill>
                            <a:schemeClr val="tx2"/>
                          </a:solidFill>
                        </a:rPr>
                        <a:t>Activity 1</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pPr lvl="0">
                        <a:buNone/>
                      </a:pPr>
                      <a:r>
                        <a:rPr lang="en-GB" sz="1600" b="0" i="0" u="none" strike="noStrike" noProof="0">
                          <a:solidFill>
                            <a:schemeClr val="tx2"/>
                          </a:solidFill>
                          <a:latin typeface="Arial"/>
                        </a:rPr>
                        <a:t>Develop a pilot model that dismantles barriers to treatment parity for Black men</a:t>
                      </a:r>
                      <a:endParaRPr lang="en-US"/>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4130683998"/>
                  </a:ext>
                </a:extLst>
              </a:tr>
              <a:tr h="1079435">
                <a:tc>
                  <a:txBody>
                    <a:bodyPr/>
                    <a:lstStyle/>
                    <a:p>
                      <a:r>
                        <a:rPr lang="en-GB" sz="1600" b="1">
                          <a:solidFill>
                            <a:schemeClr val="tx2"/>
                          </a:solidFill>
                        </a:rPr>
                        <a:t>Activity 2</a:t>
                      </a:r>
                    </a:p>
                  </a:txBody>
                  <a:tcPr marL="121920" marR="121920" marT="60960" marB="60960"/>
                </a:tc>
                <a:tc>
                  <a:txBody>
                    <a:bodyPr/>
                    <a:lstStyle/>
                    <a:p>
                      <a:endParaRPr lang="en-GB" sz="1600">
                        <a:solidFill>
                          <a:schemeClr val="tx2"/>
                        </a:solidFill>
                      </a:endParaRPr>
                    </a:p>
                  </a:txBody>
                  <a:tcPr marL="121920" marR="121920" marT="60960" marB="60960"/>
                </a:tc>
                <a:tc>
                  <a:txBody>
                    <a:bodyPr/>
                    <a:lstStyle/>
                    <a:p>
                      <a:pPr lvl="0">
                        <a:buNone/>
                      </a:pPr>
                      <a:r>
                        <a:rPr lang="en-GB" sz="1600" b="0" i="0" u="none" strike="noStrike" noProof="0">
                          <a:solidFill>
                            <a:srgbClr val="FFFFFF"/>
                          </a:solidFill>
                          <a:latin typeface="Arial"/>
                        </a:rPr>
                        <a:t>Internally built tool that supports men with treatment choice decision making</a:t>
                      </a:r>
                      <a:endParaRPr lang="en-US"/>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pPr lvl="0">
                        <a:buNone/>
                      </a:pPr>
                      <a:endParaRPr lang="en-GB" sz="1600" b="0" i="0" u="none" strike="noStrike" baseline="0" noProof="0">
                        <a:solidFill>
                          <a:srgbClr val="FFFFFF"/>
                        </a:solidFill>
                        <a:latin typeface="Arial"/>
                      </a:endParaRPr>
                    </a:p>
                  </a:txBody>
                  <a:tcPr marL="121920" marR="121920" marT="60960" marB="60960"/>
                </a:tc>
                <a:extLst>
                  <a:ext uri="{0D108BD9-81ED-4DB2-BD59-A6C34878D82A}">
                    <a16:rowId xmlns:a16="http://schemas.microsoft.com/office/drawing/2014/main" val="2426949740"/>
                  </a:ext>
                </a:extLst>
              </a:tr>
              <a:tr h="1235225">
                <a:tc>
                  <a:txBody>
                    <a:bodyPr/>
                    <a:lstStyle/>
                    <a:p>
                      <a:r>
                        <a:rPr lang="en-GB" sz="1600" b="1">
                          <a:solidFill>
                            <a:schemeClr val="tx2"/>
                          </a:solidFill>
                        </a:rPr>
                        <a:t>Activity 3</a:t>
                      </a:r>
                    </a:p>
                  </a:txBody>
                  <a:tcPr marL="121920" marR="121920" marT="60960" marB="60960"/>
                </a:tc>
                <a:tc>
                  <a:txBody>
                    <a:bodyPr/>
                    <a:lstStyle/>
                    <a:p>
                      <a:endParaRPr lang="en-GB" sz="1600">
                        <a:solidFill>
                          <a:schemeClr val="tx2"/>
                        </a:solidFill>
                      </a:endParaRPr>
                    </a:p>
                  </a:txBody>
                  <a:tcPr marL="121920" marR="121920" marT="60960" marB="60960"/>
                </a:tc>
                <a:tc>
                  <a:txBody>
                    <a:bodyPr/>
                    <a:lstStyle/>
                    <a:p>
                      <a:pPr lvl="0">
                        <a:buNone/>
                      </a:pPr>
                      <a:r>
                        <a:rPr lang="en-GB" sz="1600" b="0" i="0" u="none" strike="noStrike" noProof="0">
                          <a:solidFill>
                            <a:srgbClr val="FFFFFF"/>
                          </a:solidFill>
                          <a:latin typeface="Arial"/>
                        </a:rPr>
                        <a:t>Introduce a treatment buddy programme for Black men </a:t>
                      </a:r>
                      <a:endParaRPr lang="en-US"/>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pPr lvl="0">
                        <a:buNone/>
                      </a:pPr>
                      <a:endParaRPr lang="en-GB" sz="1600" b="0" i="0" u="none" strike="noStrike" baseline="0" noProof="0">
                        <a:solidFill>
                          <a:srgbClr val="FFFFFF"/>
                        </a:solidFill>
                        <a:latin typeface="Arial"/>
                      </a:endParaRPr>
                    </a:p>
                  </a:txBody>
                  <a:tcPr marL="121920" marR="121920" marT="60960" marB="60960"/>
                </a:tc>
                <a:extLst>
                  <a:ext uri="{0D108BD9-81ED-4DB2-BD59-A6C34878D82A}">
                    <a16:rowId xmlns:a16="http://schemas.microsoft.com/office/drawing/2014/main" val="2471770301"/>
                  </a:ext>
                </a:extLst>
              </a:tr>
              <a:tr h="1570181">
                <a:tc>
                  <a:txBody>
                    <a:bodyPr/>
                    <a:lstStyle/>
                    <a:p>
                      <a:r>
                        <a:rPr lang="en-GB" sz="1600" b="1">
                          <a:solidFill>
                            <a:schemeClr val="tx2"/>
                          </a:solidFill>
                        </a:rPr>
                        <a:t>Activity 4</a:t>
                      </a:r>
                    </a:p>
                  </a:txBody>
                  <a:tcPr marL="121920" marR="121920" marT="60960" marB="60960"/>
                </a:tc>
                <a:tc>
                  <a:txBody>
                    <a:bodyPr/>
                    <a:lstStyle/>
                    <a:p>
                      <a:endParaRPr lang="en-GB" sz="1600">
                        <a:solidFill>
                          <a:schemeClr val="tx2"/>
                        </a:solidFill>
                      </a:endParaRPr>
                    </a:p>
                  </a:txBody>
                  <a:tcPr marL="121920" marR="121920" marT="60960" marB="60960"/>
                </a:tc>
                <a:tc>
                  <a:txBody>
                    <a:bodyPr/>
                    <a:lstStyle/>
                    <a:p>
                      <a:pPr lvl="0">
                        <a:buNone/>
                      </a:pPr>
                      <a:r>
                        <a:rPr lang="en-GB" sz="1600" b="0" i="0" u="none" strike="noStrike" baseline="0" noProof="0">
                          <a:solidFill>
                            <a:srgbClr val="FFFFFF"/>
                          </a:solidFill>
                          <a:latin typeface="Arial"/>
                        </a:rPr>
                        <a:t>Increase our understanding of clinical practice for Black men utilising data from NPCA, Get Data Out^</a:t>
                      </a:r>
                      <a:endParaRPr lang="en-US"/>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3070214652"/>
                  </a:ext>
                </a:extLst>
              </a:tr>
            </a:tbl>
          </a:graphicData>
        </a:graphic>
      </p:graphicFrame>
    </p:spTree>
    <p:extLst>
      <p:ext uri="{BB962C8B-B14F-4D97-AF65-F5344CB8AC3E}">
        <p14:creationId xmlns:p14="http://schemas.microsoft.com/office/powerpoint/2010/main" val="2971716166"/>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54618-9284-C1AB-5136-17148E49B23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FFC69F2-408E-E45F-BD4C-352EFF9FCC25}"/>
              </a:ext>
            </a:extLst>
          </p:cNvPr>
          <p:cNvSpPr>
            <a:spLocks noGrp="1"/>
          </p:cNvSpPr>
          <p:nvPr>
            <p:ph type="sldNum" idx="12"/>
          </p:nvPr>
        </p:nvSpPr>
        <p:spPr/>
        <p:txBody>
          <a:bodyPr wrap="square" anchor="b">
            <a:normAutofit/>
          </a:bodyPr>
          <a:lstStyle/>
          <a:p>
            <a:pPr defTabSz="1219140">
              <a:spcAft>
                <a:spcPts val="800"/>
              </a:spcAft>
            </a:pPr>
            <a:fld id="{00000000-1234-1234-1234-123412341234}" type="slidenum">
              <a:rPr lang="en-GB">
                <a:solidFill>
                  <a:schemeClr val="bg2"/>
                </a:solidFill>
              </a:rPr>
              <a:pPr defTabSz="1219140">
                <a:spcAft>
                  <a:spcPts val="800"/>
                </a:spcAft>
              </a:pPr>
              <a:t>18</a:t>
            </a:fld>
            <a:endParaRPr lang="en-GB">
              <a:solidFill>
                <a:schemeClr val="bg2"/>
              </a:solidFill>
            </a:endParaRPr>
          </a:p>
        </p:txBody>
      </p:sp>
      <p:sp>
        <p:nvSpPr>
          <p:cNvPr id="11" name="Title 1">
            <a:extLst>
              <a:ext uri="{FF2B5EF4-FFF2-40B4-BE49-F238E27FC236}">
                <a16:creationId xmlns:a16="http://schemas.microsoft.com/office/drawing/2014/main" id="{7A982977-089C-2D79-5694-30E5364E4DF9}"/>
              </a:ext>
            </a:extLst>
          </p:cNvPr>
          <p:cNvSpPr>
            <a:spLocks noGrp="1"/>
          </p:cNvSpPr>
          <p:nvPr>
            <p:ph type="title" idx="4294967295"/>
          </p:nvPr>
        </p:nvSpPr>
        <p:spPr>
          <a:xfrm>
            <a:off x="1" y="182034"/>
            <a:ext cx="11290300" cy="751417"/>
          </a:xfrm>
        </p:spPr>
        <p:txBody>
          <a:bodyPr/>
          <a:lstStyle/>
          <a:p>
            <a:pPr algn="ctr"/>
            <a:r>
              <a:rPr lang="en-US" sz="4400"/>
              <a:t>Mission 3 – New Activities Milestones</a:t>
            </a:r>
          </a:p>
        </p:txBody>
      </p:sp>
      <p:graphicFrame>
        <p:nvGraphicFramePr>
          <p:cNvPr id="7" name="Table 6">
            <a:extLst>
              <a:ext uri="{FF2B5EF4-FFF2-40B4-BE49-F238E27FC236}">
                <a16:creationId xmlns:a16="http://schemas.microsoft.com/office/drawing/2014/main" id="{0CF59E6B-0074-A45E-41A3-2FCA19A0871C}"/>
              </a:ext>
            </a:extLst>
          </p:cNvPr>
          <p:cNvGraphicFramePr>
            <a:graphicFrameLocks noGrp="1"/>
          </p:cNvGraphicFramePr>
          <p:nvPr/>
        </p:nvGraphicFramePr>
        <p:xfrm>
          <a:off x="253448" y="1141681"/>
          <a:ext cx="11443629" cy="4964205"/>
        </p:xfrm>
        <a:graphic>
          <a:graphicData uri="http://schemas.openxmlformats.org/drawingml/2006/table">
            <a:tbl>
              <a:tblPr firstRow="1" bandRow="1"/>
              <a:tblGrid>
                <a:gridCol w="1358069">
                  <a:extLst>
                    <a:ext uri="{9D8B030D-6E8A-4147-A177-3AD203B41FA5}">
                      <a16:colId xmlns:a16="http://schemas.microsoft.com/office/drawing/2014/main" val="155832598"/>
                    </a:ext>
                  </a:extLst>
                </a:gridCol>
                <a:gridCol w="2806574">
                  <a:extLst>
                    <a:ext uri="{9D8B030D-6E8A-4147-A177-3AD203B41FA5}">
                      <a16:colId xmlns:a16="http://schemas.microsoft.com/office/drawing/2014/main" val="2341797973"/>
                    </a:ext>
                  </a:extLst>
                </a:gridCol>
                <a:gridCol w="2562131">
                  <a:extLst>
                    <a:ext uri="{9D8B030D-6E8A-4147-A177-3AD203B41FA5}">
                      <a16:colId xmlns:a16="http://schemas.microsoft.com/office/drawing/2014/main" val="2975553871"/>
                    </a:ext>
                  </a:extLst>
                </a:gridCol>
                <a:gridCol w="2285801">
                  <a:extLst>
                    <a:ext uri="{9D8B030D-6E8A-4147-A177-3AD203B41FA5}">
                      <a16:colId xmlns:a16="http://schemas.microsoft.com/office/drawing/2014/main" val="4514224"/>
                    </a:ext>
                  </a:extLst>
                </a:gridCol>
                <a:gridCol w="982500">
                  <a:extLst>
                    <a:ext uri="{9D8B030D-6E8A-4147-A177-3AD203B41FA5}">
                      <a16:colId xmlns:a16="http://schemas.microsoft.com/office/drawing/2014/main" val="2916064698"/>
                    </a:ext>
                  </a:extLst>
                </a:gridCol>
                <a:gridCol w="1448554">
                  <a:extLst>
                    <a:ext uri="{9D8B030D-6E8A-4147-A177-3AD203B41FA5}">
                      <a16:colId xmlns:a16="http://schemas.microsoft.com/office/drawing/2014/main" val="262706563"/>
                    </a:ext>
                  </a:extLst>
                </a:gridCol>
              </a:tblGrid>
              <a:tr h="575085">
                <a:tc>
                  <a:txBody>
                    <a:bodyPr/>
                    <a:lstStyle/>
                    <a:p>
                      <a:r>
                        <a:rPr lang="en-GB" sz="1600" b="1">
                          <a:solidFill>
                            <a:schemeClr val="tx2"/>
                          </a:solidFill>
                        </a:rPr>
                        <a:t>2025-2030</a:t>
                      </a:r>
                    </a:p>
                  </a:txBody>
                  <a:tcPr marL="121920" marR="121920" marT="60960" marB="60960"/>
                </a:tc>
                <a:tc>
                  <a:txBody>
                    <a:bodyPr/>
                    <a:lstStyle/>
                    <a:p>
                      <a:r>
                        <a:rPr lang="en-GB" sz="1600">
                          <a:solidFill>
                            <a:schemeClr val="tx2"/>
                          </a:solidFill>
                        </a:rPr>
                        <a:t>Yr1</a:t>
                      </a:r>
                    </a:p>
                  </a:txBody>
                  <a:tcPr marL="121920" marR="121920" marT="60960" marB="60960"/>
                </a:tc>
                <a:tc>
                  <a:txBody>
                    <a:bodyPr/>
                    <a:lstStyle/>
                    <a:p>
                      <a:r>
                        <a:rPr lang="en-GB" sz="1600">
                          <a:solidFill>
                            <a:schemeClr val="tx2"/>
                          </a:solidFill>
                        </a:rPr>
                        <a:t>Yr2</a:t>
                      </a:r>
                    </a:p>
                  </a:txBody>
                  <a:tcPr marL="121920" marR="121920" marT="60960" marB="60960"/>
                </a:tc>
                <a:tc>
                  <a:txBody>
                    <a:bodyPr/>
                    <a:lstStyle/>
                    <a:p>
                      <a:r>
                        <a:rPr lang="en-GB" sz="1600">
                          <a:solidFill>
                            <a:schemeClr val="tx2"/>
                          </a:solidFill>
                        </a:rPr>
                        <a:t>Yr3</a:t>
                      </a:r>
                    </a:p>
                  </a:txBody>
                  <a:tcPr marL="121920" marR="121920" marT="60960" marB="60960"/>
                </a:tc>
                <a:tc>
                  <a:txBody>
                    <a:bodyPr/>
                    <a:lstStyle/>
                    <a:p>
                      <a:r>
                        <a:rPr lang="en-GB" sz="1600">
                          <a:solidFill>
                            <a:schemeClr val="tx2"/>
                          </a:solidFill>
                        </a:rPr>
                        <a:t>Yr4</a:t>
                      </a:r>
                    </a:p>
                  </a:txBody>
                  <a:tcPr marL="121920" marR="121920" marT="60960" marB="60960"/>
                </a:tc>
                <a:tc>
                  <a:txBody>
                    <a:bodyPr/>
                    <a:lstStyle/>
                    <a:p>
                      <a:r>
                        <a:rPr lang="en-GB" sz="1600">
                          <a:solidFill>
                            <a:schemeClr val="tx2"/>
                          </a:solidFill>
                        </a:rPr>
                        <a:t>Yr5</a:t>
                      </a:r>
                    </a:p>
                  </a:txBody>
                  <a:tcPr marL="121920" marR="121920" marT="60960" marB="60960"/>
                </a:tc>
                <a:extLst>
                  <a:ext uri="{0D108BD9-81ED-4DB2-BD59-A6C34878D82A}">
                    <a16:rowId xmlns:a16="http://schemas.microsoft.com/office/drawing/2014/main" val="2773427236"/>
                  </a:ext>
                </a:extLst>
              </a:tr>
              <a:tr h="575085">
                <a:tc>
                  <a:txBody>
                    <a:bodyPr/>
                    <a:lstStyle/>
                    <a:p>
                      <a:r>
                        <a:rPr lang="en-GB" sz="1600" b="1">
                          <a:solidFill>
                            <a:schemeClr val="tx2"/>
                          </a:solidFill>
                        </a:rPr>
                        <a:t>Activity 1</a:t>
                      </a:r>
                    </a:p>
                  </a:txBody>
                  <a:tcPr marL="121920" marR="121920" marT="60960" marB="60960"/>
                </a:tc>
                <a:tc>
                  <a:txBody>
                    <a:bodyPr/>
                    <a:lstStyle/>
                    <a:p>
                      <a:r>
                        <a:rPr lang="en-GB" sz="1600">
                          <a:solidFill>
                            <a:schemeClr val="tx2"/>
                          </a:solidFill>
                        </a:rPr>
                        <a:t>Support the development and delivery of a bespoke peer-to-peer support service </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4130683998"/>
                  </a:ext>
                </a:extLst>
              </a:tr>
              <a:tr h="575085">
                <a:tc>
                  <a:txBody>
                    <a:bodyPr/>
                    <a:lstStyle/>
                    <a:p>
                      <a:r>
                        <a:rPr lang="en-GB" sz="1600" b="1">
                          <a:solidFill>
                            <a:schemeClr val="tx2"/>
                          </a:solidFill>
                        </a:rPr>
                        <a:t>Activity 2</a:t>
                      </a:r>
                    </a:p>
                  </a:txBody>
                  <a:tcPr marL="121920" marR="121920" marT="60960" marB="60960"/>
                </a:tc>
                <a:tc>
                  <a:txBody>
                    <a:bodyPr/>
                    <a:lstStyle/>
                    <a:p>
                      <a:endParaRPr lang="en-GB" sz="1600">
                        <a:solidFill>
                          <a:schemeClr val="tx2"/>
                        </a:solidFill>
                      </a:endParaRPr>
                    </a:p>
                  </a:txBody>
                  <a:tcPr marL="121920" marR="121920" marT="60960" marB="60960"/>
                </a:tc>
                <a:tc>
                  <a:txBody>
                    <a:bodyPr/>
                    <a:lstStyle/>
                    <a:p>
                      <a:r>
                        <a:rPr lang="en-GB" sz="1600">
                          <a:solidFill>
                            <a:schemeClr val="tx2"/>
                          </a:solidFill>
                        </a:rPr>
                        <a:t>End-to-end visualisation and critical review of a Black men’s journey through our support services</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2426949740"/>
                  </a:ext>
                </a:extLst>
              </a:tr>
              <a:tr h="575085">
                <a:tc>
                  <a:txBody>
                    <a:bodyPr/>
                    <a:lstStyle/>
                    <a:p>
                      <a:r>
                        <a:rPr lang="en-GB" sz="1600" b="1">
                          <a:solidFill>
                            <a:schemeClr val="tx2"/>
                          </a:solidFill>
                        </a:rPr>
                        <a:t>Activity 3</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r>
                        <a:rPr lang="en-GB" sz="1600">
                          <a:solidFill>
                            <a:schemeClr val="tx2"/>
                          </a:solidFill>
                        </a:rPr>
                        <a:t>Support the EAU Diversity in Prostate Cancer PROMs study and subsequent findings </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2471770301"/>
                  </a:ext>
                </a:extLst>
              </a:tr>
              <a:tr h="575085">
                <a:tc>
                  <a:txBody>
                    <a:bodyPr/>
                    <a:lstStyle/>
                    <a:p>
                      <a:r>
                        <a:rPr lang="en-GB" sz="1600" b="1">
                          <a:solidFill>
                            <a:schemeClr val="tx2"/>
                          </a:solidFill>
                        </a:rPr>
                        <a:t>Activity 4</a:t>
                      </a:r>
                    </a:p>
                  </a:txBody>
                  <a:tcPr marL="121920" marR="121920" marT="60960" marB="60960"/>
                </a:tc>
                <a:tc>
                  <a:txBody>
                    <a:bodyPr/>
                    <a:lstStyle/>
                    <a:p>
                      <a:endParaRPr lang="en-GB" sz="1600">
                        <a:solidFill>
                          <a:schemeClr val="tx2"/>
                        </a:solidFill>
                      </a:endParaRPr>
                    </a:p>
                  </a:txBody>
                  <a:tcPr marL="121920" marR="121920" marT="60960" marB="60960"/>
                </a:tc>
                <a:tc>
                  <a:txBody>
                    <a:bodyPr/>
                    <a:lstStyle/>
                    <a:p>
                      <a:r>
                        <a:rPr lang="en-GB" sz="1600">
                          <a:solidFill>
                            <a:schemeClr val="tx2"/>
                          </a:solidFill>
                        </a:rPr>
                        <a:t>Support the piloting of a sexual wellbeing prehabilitation service </a:t>
                      </a: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tc>
                  <a:txBody>
                    <a:bodyPr/>
                    <a:lstStyle/>
                    <a:p>
                      <a:endParaRPr lang="en-GB" sz="1600">
                        <a:solidFill>
                          <a:schemeClr val="tx2"/>
                        </a:solidFill>
                      </a:endParaRPr>
                    </a:p>
                  </a:txBody>
                  <a:tcPr marL="121920" marR="121920" marT="60960" marB="60960"/>
                </a:tc>
                <a:extLst>
                  <a:ext uri="{0D108BD9-81ED-4DB2-BD59-A6C34878D82A}">
                    <a16:rowId xmlns:a16="http://schemas.microsoft.com/office/drawing/2014/main" val="3070214652"/>
                  </a:ext>
                </a:extLst>
              </a:tr>
            </a:tbl>
          </a:graphicData>
        </a:graphic>
      </p:graphicFrame>
    </p:spTree>
    <p:extLst>
      <p:ext uri="{BB962C8B-B14F-4D97-AF65-F5344CB8AC3E}">
        <p14:creationId xmlns:p14="http://schemas.microsoft.com/office/powerpoint/2010/main" val="1904687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A8488-6EE3-B680-C9B4-61EDED0134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4B56FA-A57F-57B7-0BCF-0841395C7643}"/>
              </a:ext>
            </a:extLst>
          </p:cNvPr>
          <p:cNvSpPr>
            <a:spLocks noGrp="1"/>
          </p:cNvSpPr>
          <p:nvPr>
            <p:ph type="ctrTitle"/>
          </p:nvPr>
        </p:nvSpPr>
        <p:spPr>
          <a:xfrm>
            <a:off x="249886" y="2023226"/>
            <a:ext cx="8340207" cy="2988800"/>
          </a:xfrm>
        </p:spPr>
        <p:txBody>
          <a:bodyPr wrap="square" anchor="b">
            <a:normAutofit fontScale="90000"/>
          </a:bodyPr>
          <a:lstStyle/>
          <a:p>
            <a:r>
              <a:rPr lang="en-GB"/>
              <a:t>Black Health </a:t>
            </a:r>
            <a:br>
              <a:rPr lang="en-GB"/>
            </a:br>
            <a:r>
              <a:rPr lang="en-GB"/>
              <a:t>Equity strategy</a:t>
            </a:r>
            <a:br>
              <a:rPr lang="en-GB"/>
            </a:br>
            <a:br>
              <a:rPr lang="en-GB"/>
            </a:br>
            <a:r>
              <a:rPr lang="en-GB"/>
              <a:t>Our Enabling objectives</a:t>
            </a:r>
          </a:p>
        </p:txBody>
      </p:sp>
      <p:sp>
        <p:nvSpPr>
          <p:cNvPr id="8" name="Slide Number Placeholder 3">
            <a:extLst>
              <a:ext uri="{FF2B5EF4-FFF2-40B4-BE49-F238E27FC236}">
                <a16:creationId xmlns:a16="http://schemas.microsoft.com/office/drawing/2014/main" id="{4FC026C8-642B-28AF-4D58-688A20B987C9}"/>
              </a:ext>
            </a:extLst>
          </p:cNvPr>
          <p:cNvSpPr>
            <a:spLocks noGrp="1"/>
          </p:cNvSpPr>
          <p:nvPr>
            <p:ph type="sldNum" idx="12"/>
          </p:nvPr>
        </p:nvSpPr>
        <p:spPr>
          <a:xfrm>
            <a:off x="11409045" y="6333135"/>
            <a:ext cx="731600" cy="524800"/>
          </a:xfrm>
        </p:spPr>
        <p:txBody>
          <a:bodyPr/>
          <a:lstStyle/>
          <a:p>
            <a:pPr>
              <a:spcAft>
                <a:spcPts val="600"/>
              </a:spcAft>
            </a:pPr>
            <a:fld id="{00000000-1234-1234-1234-123412341234}" type="slidenum">
              <a:rPr lang="en-GB" smtClean="0"/>
              <a:pPr>
                <a:spcAft>
                  <a:spcPts val="600"/>
                </a:spcAft>
              </a:pPr>
              <a:t>19</a:t>
            </a:fld>
            <a:endParaRPr lang="en-GB"/>
          </a:p>
        </p:txBody>
      </p:sp>
    </p:spTree>
    <p:extLst>
      <p:ext uri="{BB962C8B-B14F-4D97-AF65-F5344CB8AC3E}">
        <p14:creationId xmlns:p14="http://schemas.microsoft.com/office/powerpoint/2010/main" val="3304418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7">
          <a:extLst>
            <a:ext uri="{FF2B5EF4-FFF2-40B4-BE49-F238E27FC236}">
              <a16:creationId xmlns:a16="http://schemas.microsoft.com/office/drawing/2014/main" id="{178BAEB1-B890-9042-9108-BB3E4F53E1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B62059-C6E2-6201-9960-7B442A913633}"/>
              </a:ext>
            </a:extLst>
          </p:cNvPr>
          <p:cNvSpPr>
            <a:spLocks noGrp="1"/>
          </p:cNvSpPr>
          <p:nvPr>
            <p:ph type="title"/>
          </p:nvPr>
        </p:nvSpPr>
        <p:spPr/>
        <p:txBody>
          <a:bodyPr/>
          <a:lstStyle/>
          <a:p>
            <a:pPr algn="ctr"/>
            <a:br>
              <a:rPr lang="en-GB"/>
            </a:br>
            <a:r>
              <a:rPr lang="en-GB" sz="3700"/>
              <a:t>Black Health Equity and Positive Change</a:t>
            </a:r>
            <a:endParaRPr lang="en-GB" sz="3733"/>
          </a:p>
        </p:txBody>
      </p:sp>
      <p:sp>
        <p:nvSpPr>
          <p:cNvPr id="4" name="Text Placeholder 3">
            <a:extLst>
              <a:ext uri="{FF2B5EF4-FFF2-40B4-BE49-F238E27FC236}">
                <a16:creationId xmlns:a16="http://schemas.microsoft.com/office/drawing/2014/main" id="{9F8CA001-04A5-327F-0AF5-72EBA5A55157}"/>
              </a:ext>
            </a:extLst>
          </p:cNvPr>
          <p:cNvSpPr>
            <a:spLocks noGrp="1"/>
          </p:cNvSpPr>
          <p:nvPr>
            <p:ph type="body" idx="1"/>
          </p:nvPr>
        </p:nvSpPr>
        <p:spPr>
          <a:xfrm>
            <a:off x="179333" y="1045473"/>
            <a:ext cx="5371668" cy="5921385"/>
          </a:xfrm>
        </p:spPr>
        <p:txBody>
          <a:bodyPr/>
          <a:lstStyle/>
          <a:p>
            <a:pPr marL="304800" indent="0" defTabSz="1219170">
              <a:buClr>
                <a:srgbClr val="1B1B1B"/>
              </a:buClr>
              <a:buSzPts val="1400"/>
              <a:defRPr/>
            </a:pPr>
            <a:endParaRPr lang="en-GB" sz="1867">
              <a:solidFill>
                <a:schemeClr val="tx2"/>
              </a:solidFill>
            </a:endParaRPr>
          </a:p>
          <a:p>
            <a:pPr marL="685165" indent="-380365" defTabSz="1219170">
              <a:buClr>
                <a:srgbClr val="1B1B1B"/>
              </a:buClr>
              <a:buSzPts val="1400"/>
              <a:buFont typeface="Wingdings" panose="020B0604020202020204" pitchFamily="34" charset="0"/>
              <a:buChar char="§"/>
              <a:defRPr/>
            </a:pPr>
            <a:r>
              <a:rPr lang="en-GB" b="1" u="sng">
                <a:solidFill>
                  <a:schemeClr val="tx2"/>
                </a:solidFill>
                <a:latin typeface="Aptos" panose="020B0004020202020204" pitchFamily="34" charset="0"/>
              </a:rPr>
              <a:t>Context</a:t>
            </a:r>
          </a:p>
          <a:p>
            <a:pPr marL="304165" indent="0" defTabSz="1219170">
              <a:buSzPts val="1400"/>
              <a:defRPr/>
            </a:pPr>
            <a:endParaRPr lang="en-GB" sz="1850">
              <a:solidFill>
                <a:srgbClr val="FF0000"/>
              </a:solidFill>
            </a:endParaRPr>
          </a:p>
          <a:p>
            <a:pPr marL="647065" indent="-342900" defTabSz="1219170">
              <a:buSzPts val="1400"/>
              <a:buFont typeface="Wingdings"/>
              <a:buChar char="§"/>
              <a:defRPr/>
            </a:pPr>
            <a:r>
              <a:rPr lang="en-GB">
                <a:solidFill>
                  <a:schemeClr val="tx2"/>
                </a:solidFill>
                <a:latin typeface="Aptos" panose="020B0004020202020204" pitchFamily="34" charset="0"/>
              </a:rPr>
              <a:t>Our mission is to support men to navigate prostate cancer, so no man is left behind. </a:t>
            </a:r>
            <a:br>
              <a:rPr lang="en-GB">
                <a:latin typeface="Aptos" panose="020B0004020202020204" pitchFamily="34" charset="0"/>
              </a:rPr>
            </a:br>
            <a:r>
              <a:rPr lang="en-GB">
                <a:solidFill>
                  <a:schemeClr val="tx2"/>
                </a:solidFill>
                <a:latin typeface="Aptos" panose="020B0004020202020204" pitchFamily="34" charset="0"/>
              </a:rPr>
              <a:t>We know that not all men have the same risk of prostate cancer – </a:t>
            </a:r>
            <a:r>
              <a:rPr lang="en-GB" b="1">
                <a:solidFill>
                  <a:schemeClr val="tx2"/>
                </a:solidFill>
                <a:latin typeface="Aptos" panose="020B0004020202020204" pitchFamily="34" charset="0"/>
              </a:rPr>
              <a:t>Black men face double the risk. </a:t>
            </a:r>
            <a:endParaRPr lang="en-GB">
              <a:solidFill>
                <a:schemeClr val="tx2"/>
              </a:solidFill>
              <a:latin typeface="Aptos" panose="020B0004020202020204" pitchFamily="34" charset="0"/>
            </a:endParaRPr>
          </a:p>
          <a:p>
            <a:pPr marL="647065" indent="-342900" defTabSz="1219170">
              <a:buSzPts val="1400"/>
              <a:buFont typeface="Wingdings"/>
              <a:buChar char="§"/>
              <a:defRPr/>
            </a:pPr>
            <a:endParaRPr lang="en-GB" b="1">
              <a:solidFill>
                <a:schemeClr val="tx2"/>
              </a:solidFill>
              <a:latin typeface="Aptos" panose="020B0004020202020204" pitchFamily="34" charset="0"/>
            </a:endParaRPr>
          </a:p>
          <a:p>
            <a:pPr marL="647065" indent="-342900" defTabSz="1219170">
              <a:buSzPts val="1400"/>
              <a:buFont typeface="Wingdings"/>
              <a:buChar char="§"/>
              <a:defRPr/>
            </a:pPr>
            <a:r>
              <a:rPr lang="en-GB">
                <a:solidFill>
                  <a:schemeClr val="tx2"/>
                </a:solidFill>
                <a:latin typeface="Aptos" panose="020B0004020202020204" pitchFamily="34" charset="0"/>
              </a:rPr>
              <a:t>To deliver impact for the communities we serve, we </a:t>
            </a:r>
            <a:r>
              <a:rPr lang="en-GB" b="1">
                <a:solidFill>
                  <a:schemeClr val="tx2"/>
                </a:solidFill>
                <a:latin typeface="Aptos" panose="020B0004020202020204" pitchFamily="34" charset="0"/>
              </a:rPr>
              <a:t>need to be an organisation that thrives on diverse thinking and inclusion -</a:t>
            </a:r>
            <a:r>
              <a:rPr lang="en-GB">
                <a:solidFill>
                  <a:schemeClr val="tx2"/>
                </a:solidFill>
                <a:latin typeface="Aptos" panose="020B0004020202020204" pitchFamily="34" charset="0"/>
              </a:rPr>
              <a:t>recognising differences in ethnicity, cultural and socially relevant needs , </a:t>
            </a:r>
            <a:endParaRPr lang="en-GB" b="1">
              <a:solidFill>
                <a:schemeClr val="tx2"/>
              </a:solidFill>
              <a:latin typeface="Aptos" panose="020B0004020202020204" pitchFamily="34" charset="0"/>
            </a:endParaRPr>
          </a:p>
          <a:p>
            <a:pPr marL="647065" indent="-342900" defTabSz="1219170">
              <a:buSzPts val="1400"/>
              <a:buFont typeface="Wingdings"/>
              <a:buChar char="§"/>
              <a:defRPr/>
            </a:pPr>
            <a:endParaRPr lang="en-GB">
              <a:solidFill>
                <a:schemeClr val="tx2"/>
              </a:solidFill>
              <a:latin typeface="Aptos" panose="020B0004020202020204" pitchFamily="34" charset="0"/>
            </a:endParaRPr>
          </a:p>
          <a:p>
            <a:pPr marL="647065" indent="-342900" defTabSz="1219170">
              <a:buSzPts val="1400"/>
              <a:buFont typeface="Wingdings"/>
              <a:buChar char="§"/>
              <a:defRPr/>
            </a:pPr>
            <a:r>
              <a:rPr lang="en-GB" b="1">
                <a:solidFill>
                  <a:schemeClr val="tx2"/>
                </a:solidFill>
                <a:latin typeface="Aptos" panose="020B0004020202020204" pitchFamily="34" charset="0"/>
              </a:rPr>
              <a:t>Understanding and endorsing our Black health equity work is a key area of impact </a:t>
            </a:r>
            <a:r>
              <a:rPr lang="en-GB">
                <a:solidFill>
                  <a:schemeClr val="tx2"/>
                </a:solidFill>
                <a:latin typeface="Aptos" panose="020B0004020202020204" pitchFamily="34" charset="0"/>
              </a:rPr>
              <a:t>and an essential part of our roles for all current and future colleagues. </a:t>
            </a:r>
          </a:p>
          <a:p>
            <a:pPr marL="647065" indent="-342900" defTabSz="1219170">
              <a:buSzPts val="1400"/>
              <a:buFont typeface="Wingdings"/>
              <a:buChar char="§"/>
              <a:defRPr/>
            </a:pPr>
            <a:endParaRPr lang="en-GB" sz="1600" b="1">
              <a:solidFill>
                <a:schemeClr val="tx2"/>
              </a:solidFill>
            </a:endParaRPr>
          </a:p>
          <a:p>
            <a:pPr marL="685165" indent="-380365" defTabSz="1219170">
              <a:buClr>
                <a:srgbClr val="1B1B1B"/>
              </a:buClr>
              <a:buSzPts val="1400"/>
              <a:buFont typeface="Wingdings" panose="020B0604020202020204" pitchFamily="34" charset="0"/>
              <a:buChar char="§"/>
              <a:defRPr/>
            </a:pPr>
            <a:endParaRPr lang="en-GB" sz="1600">
              <a:solidFill>
                <a:schemeClr val="tx2"/>
              </a:solidFill>
            </a:endParaRPr>
          </a:p>
          <a:p>
            <a:pPr marL="685165" indent="-380365" defTabSz="1219170">
              <a:buClr>
                <a:srgbClr val="1B1B1B"/>
              </a:buClr>
              <a:buSzPts val="1400"/>
              <a:buFont typeface="Wingdings" panose="020B0604020202020204" pitchFamily="34" charset="0"/>
              <a:buChar char="§"/>
              <a:defRPr/>
            </a:pPr>
            <a:endParaRPr lang="en-GB" sz="1600">
              <a:solidFill>
                <a:schemeClr val="tx2"/>
              </a:solidFill>
            </a:endParaRPr>
          </a:p>
          <a:p>
            <a:pPr marL="685165" indent="-380365" defTabSz="1219170">
              <a:buClr>
                <a:srgbClr val="1B1B1B"/>
              </a:buClr>
              <a:buSzPts val="1400"/>
              <a:buFont typeface="Wingdings" panose="020B0604020202020204" pitchFamily="34" charset="0"/>
              <a:buChar char="§"/>
              <a:defRPr/>
            </a:pPr>
            <a:endParaRPr lang="en-GB" sz="1600">
              <a:solidFill>
                <a:schemeClr val="tx2"/>
              </a:solidFill>
            </a:endParaRPr>
          </a:p>
          <a:p>
            <a:pPr marL="685165" indent="-380365" defTabSz="1219170">
              <a:buClr>
                <a:srgbClr val="1B1B1B"/>
              </a:buClr>
              <a:buSzPts val="1400"/>
              <a:buFont typeface="Wingdings" panose="020B0604020202020204" pitchFamily="34" charset="0"/>
              <a:buChar char="§"/>
              <a:defRPr/>
            </a:pPr>
            <a:endParaRPr lang="en-GB" sz="1600">
              <a:solidFill>
                <a:schemeClr val="tx2"/>
              </a:solidFill>
            </a:endParaRPr>
          </a:p>
          <a:p>
            <a:pPr marL="685165" indent="-380365" defTabSz="1219170">
              <a:buClr>
                <a:srgbClr val="1B1B1B"/>
              </a:buClr>
              <a:buSzPts val="1400"/>
              <a:buFont typeface="Wingdings" panose="020B0604020202020204" pitchFamily="34" charset="0"/>
              <a:buChar char="§"/>
              <a:defRPr/>
            </a:pPr>
            <a:endParaRPr lang="en-GB" sz="1600">
              <a:solidFill>
                <a:schemeClr val="tx2"/>
              </a:solidFill>
            </a:endParaRPr>
          </a:p>
          <a:p>
            <a:pPr marL="685165" indent="-380365" defTabSz="1219170">
              <a:buClr>
                <a:srgbClr val="1B1B1B"/>
              </a:buClr>
              <a:buSzPts val="1400"/>
              <a:buFont typeface="Wingdings" panose="020B0604020202020204" pitchFamily="34" charset="0"/>
              <a:buChar char="§"/>
              <a:defRPr/>
            </a:pPr>
            <a:endParaRPr lang="en-GB" sz="1600">
              <a:solidFill>
                <a:schemeClr val="tx2"/>
              </a:solidFill>
            </a:endParaRPr>
          </a:p>
          <a:p>
            <a:pPr marL="685165" indent="-380365" defTabSz="1219170">
              <a:buClr>
                <a:srgbClr val="1B1B1B"/>
              </a:buClr>
              <a:buSzPts val="1400"/>
              <a:buFont typeface="Wingdings" panose="020B0604020202020204" pitchFamily="34" charset="0"/>
              <a:buChar char="§"/>
              <a:defRPr/>
            </a:pPr>
            <a:endParaRPr lang="en-GB" sz="1600">
              <a:solidFill>
                <a:schemeClr val="tx2"/>
              </a:solidFill>
            </a:endParaRPr>
          </a:p>
        </p:txBody>
      </p:sp>
      <p:sp>
        <p:nvSpPr>
          <p:cNvPr id="469" name="Google Shape;469;p5">
            <a:extLst>
              <a:ext uri="{FF2B5EF4-FFF2-40B4-BE49-F238E27FC236}">
                <a16:creationId xmlns:a16="http://schemas.microsoft.com/office/drawing/2014/main" id="{15BB7CEB-0A1D-4299-C9B4-955821837D0E}"/>
              </a:ext>
            </a:extLst>
          </p:cNvPr>
          <p:cNvSpPr txBox="1">
            <a:spLocks noGrp="1"/>
          </p:cNvSpPr>
          <p:nvPr>
            <p:ph type="sldNum" idx="12"/>
          </p:nvPr>
        </p:nvSpPr>
        <p:spPr>
          <a:prstGeom prst="rect">
            <a:avLst/>
          </a:prstGeom>
        </p:spPr>
        <p:txBody>
          <a:bodyPr spcFirstLastPara="1" wrap="square" lIns="0" tIns="0" rIns="0" bIns="0" anchor="b" anchorCtr="0">
            <a:normAutofit/>
          </a:bodyPr>
          <a:lstStyle/>
          <a:p>
            <a:pPr defTabSz="1219170">
              <a:buClr>
                <a:srgbClr val="000000"/>
              </a:buClr>
              <a:buSzPts val="1000"/>
            </a:pPr>
            <a:fld id="{00000000-1234-1234-1234-123412341234}" type="slidenum">
              <a:rPr lang="en-GB" kern="0">
                <a:solidFill>
                  <a:srgbClr val="FFFFFF"/>
                </a:solidFill>
              </a:rPr>
              <a:pPr defTabSz="1219170">
                <a:buClr>
                  <a:srgbClr val="000000"/>
                </a:buClr>
                <a:buSzPts val="1000"/>
              </a:pPr>
              <a:t>20</a:t>
            </a:fld>
            <a:endParaRPr kern="0">
              <a:solidFill>
                <a:srgbClr val="FFFFFF"/>
              </a:solidFill>
            </a:endParaRPr>
          </a:p>
        </p:txBody>
      </p:sp>
      <p:sp>
        <p:nvSpPr>
          <p:cNvPr id="5" name="TextBox 4">
            <a:extLst>
              <a:ext uri="{FF2B5EF4-FFF2-40B4-BE49-F238E27FC236}">
                <a16:creationId xmlns:a16="http://schemas.microsoft.com/office/drawing/2014/main" id="{1883D2A5-E7A6-83E5-7A7B-0245265E2350}"/>
              </a:ext>
            </a:extLst>
          </p:cNvPr>
          <p:cNvSpPr txBox="1"/>
          <p:nvPr/>
        </p:nvSpPr>
        <p:spPr>
          <a:xfrm>
            <a:off x="7067910" y="928777"/>
            <a:ext cx="4741651" cy="26173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1050"/>
              </a:lnSpc>
            </a:pPr>
            <a:endParaRPr lang="en-US" sz="2000">
              <a:solidFill>
                <a:schemeClr val="tx2"/>
              </a:solidFill>
              <a:latin typeface="Arial"/>
              <a:cs typeface="Arial"/>
            </a:endParaRPr>
          </a:p>
          <a:p>
            <a:pPr>
              <a:lnSpc>
                <a:spcPct val="300000"/>
              </a:lnSpc>
            </a:pPr>
            <a:r>
              <a:rPr lang="en-GB" sz="1850">
                <a:cs typeface="Arial"/>
              </a:rPr>
              <a:t>​</a:t>
            </a:r>
          </a:p>
          <a:p>
            <a:pPr>
              <a:lnSpc>
                <a:spcPct val="300000"/>
              </a:lnSpc>
            </a:pPr>
            <a:r>
              <a:rPr lang="en-GB" sz="1850">
                <a:cs typeface="Arial"/>
              </a:rPr>
              <a:t>​</a:t>
            </a:r>
          </a:p>
          <a:p>
            <a:pPr marL="685165">
              <a:lnSpc>
                <a:spcPct val="300000"/>
              </a:lnSpc>
              <a:buFont typeface="Arial,Sans-Serif"/>
              <a:buChar char="•"/>
            </a:pPr>
            <a:endParaRPr lang="en-GB">
              <a:cs typeface="Arial"/>
            </a:endParaRPr>
          </a:p>
        </p:txBody>
      </p:sp>
      <p:sp>
        <p:nvSpPr>
          <p:cNvPr id="6" name="TextBox 5">
            <a:extLst>
              <a:ext uri="{FF2B5EF4-FFF2-40B4-BE49-F238E27FC236}">
                <a16:creationId xmlns:a16="http://schemas.microsoft.com/office/drawing/2014/main" id="{349F5407-D844-5F29-7327-27C9E9EAF4EB}"/>
              </a:ext>
            </a:extLst>
          </p:cNvPr>
          <p:cNvSpPr txBox="1"/>
          <p:nvPr/>
        </p:nvSpPr>
        <p:spPr>
          <a:xfrm>
            <a:off x="5802702" y="1345721"/>
            <a:ext cx="6006859"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u="sng">
                <a:solidFill>
                  <a:schemeClr val="bg1"/>
                </a:solidFill>
                <a:latin typeface="Aptos" panose="020B0004020202020204" pitchFamily="34" charset="0"/>
                <a:ea typeface="Calibri"/>
                <a:cs typeface="Arial"/>
              </a:rPr>
              <a:t>What does this mean for us?</a:t>
            </a:r>
            <a:endParaRPr lang="en-US" b="1" u="sng">
              <a:solidFill>
                <a:schemeClr val="bg1"/>
              </a:solidFill>
              <a:latin typeface="Aptos" panose="020B0004020202020204" pitchFamily="34" charset="0"/>
              <a:cs typeface="Arial"/>
            </a:endParaRPr>
          </a:p>
          <a:p>
            <a:pPr marL="283210" indent="-283210">
              <a:buFont typeface="Wingdings"/>
              <a:buChar char="§"/>
            </a:pPr>
            <a:endParaRPr lang="en-GB">
              <a:solidFill>
                <a:schemeClr val="bg1"/>
              </a:solidFill>
              <a:latin typeface="Aptos" panose="020B0004020202020204" pitchFamily="34" charset="0"/>
              <a:ea typeface="Calibri"/>
              <a:cs typeface="Arial"/>
            </a:endParaRPr>
          </a:p>
          <a:p>
            <a:pPr marL="283210" indent="-283210">
              <a:buFont typeface="Wingdings"/>
              <a:buChar char="§"/>
            </a:pPr>
            <a:r>
              <a:rPr lang="en-GB">
                <a:solidFill>
                  <a:schemeClr val="bg1"/>
                </a:solidFill>
                <a:latin typeface="Aptos" panose="020B0004020202020204" pitchFamily="34" charset="0"/>
                <a:ea typeface="Calibri"/>
                <a:cs typeface="Arial"/>
              </a:rPr>
              <a:t>We need to </a:t>
            </a:r>
            <a:r>
              <a:rPr lang="en-GB" b="1">
                <a:solidFill>
                  <a:schemeClr val="bg1"/>
                </a:solidFill>
                <a:latin typeface="Aptos" panose="020B0004020202020204" pitchFamily="34" charset="0"/>
                <a:ea typeface="Calibri"/>
                <a:cs typeface="Arial"/>
              </a:rPr>
              <a:t>confidently and clearly explain why and how we’re reducing health and structural inequalities</a:t>
            </a:r>
            <a:r>
              <a:rPr lang="en-GB">
                <a:solidFill>
                  <a:schemeClr val="bg1"/>
                </a:solidFill>
                <a:latin typeface="Aptos" panose="020B0004020202020204" pitchFamily="34" charset="0"/>
                <a:ea typeface="Calibri"/>
                <a:cs typeface="Arial"/>
              </a:rPr>
              <a:t> for Black men and their communities.</a:t>
            </a:r>
            <a:endParaRPr lang="en-GB">
              <a:solidFill>
                <a:schemeClr val="bg1"/>
              </a:solidFill>
              <a:latin typeface="Aptos" panose="020B0004020202020204" pitchFamily="34" charset="0"/>
              <a:cs typeface="Arial"/>
            </a:endParaRPr>
          </a:p>
          <a:p>
            <a:pPr marL="283210" indent="-283210"/>
            <a:endParaRPr lang="en-GB">
              <a:solidFill>
                <a:schemeClr val="bg1"/>
              </a:solidFill>
              <a:latin typeface="Aptos" panose="020B0004020202020204" pitchFamily="34" charset="0"/>
              <a:cs typeface="Arial"/>
            </a:endParaRPr>
          </a:p>
          <a:p>
            <a:pPr marL="283210" indent="-283210">
              <a:buFont typeface="Wingdings"/>
              <a:buChar char="§"/>
            </a:pPr>
            <a:endParaRPr lang="en-GB">
              <a:solidFill>
                <a:schemeClr val="bg1"/>
              </a:solidFill>
              <a:latin typeface="Aptos" panose="020B0004020202020204" pitchFamily="34" charset="0"/>
              <a:ea typeface="Calibri"/>
              <a:cs typeface="Arial"/>
            </a:endParaRPr>
          </a:p>
          <a:p>
            <a:pPr marL="283210" indent="-283210">
              <a:buFont typeface="Wingdings"/>
              <a:buChar char="§"/>
            </a:pPr>
            <a:endParaRPr lang="en-GB">
              <a:solidFill>
                <a:schemeClr val="bg1"/>
              </a:solidFill>
              <a:latin typeface="Aptos" panose="020B0004020202020204" pitchFamily="34" charset="0"/>
              <a:ea typeface="Calibri"/>
              <a:cs typeface="Arial"/>
            </a:endParaRPr>
          </a:p>
          <a:p>
            <a:pPr marL="283210" indent="-283210">
              <a:buFont typeface="Wingdings"/>
              <a:buChar char="§"/>
            </a:pPr>
            <a:r>
              <a:rPr lang="en-GB">
                <a:solidFill>
                  <a:schemeClr val="bg1"/>
                </a:solidFill>
                <a:latin typeface="Aptos" panose="020B0004020202020204" pitchFamily="34" charset="0"/>
                <a:ea typeface="Calibri"/>
                <a:cs typeface="Arial"/>
              </a:rPr>
              <a:t>We must be ambassadors for positive change,</a:t>
            </a:r>
            <a:br>
              <a:rPr lang="en-GB">
                <a:latin typeface="Aptos" panose="020B0004020202020204" pitchFamily="34" charset="0"/>
                <a:ea typeface="Calibri"/>
                <a:cs typeface="Arial"/>
              </a:rPr>
            </a:br>
            <a:r>
              <a:rPr lang="en-GB">
                <a:solidFill>
                  <a:schemeClr val="bg1"/>
                </a:solidFill>
                <a:latin typeface="Aptos" panose="020B0004020202020204" pitchFamily="34" charset="0"/>
                <a:ea typeface="Calibri"/>
                <a:cs typeface="Arial"/>
              </a:rPr>
              <a:t>not only driving a broad inclusion agenda but also where </a:t>
            </a:r>
            <a:r>
              <a:rPr lang="en-GB" b="1">
                <a:solidFill>
                  <a:schemeClr val="bg1"/>
                </a:solidFill>
                <a:latin typeface="Aptos" panose="020B0004020202020204" pitchFamily="34" charset="0"/>
                <a:ea typeface="Calibri"/>
                <a:cs typeface="Arial"/>
              </a:rPr>
              <a:t>we proactively challenge racism and are recognised by Black communities as legitimate advocates and allies</a:t>
            </a:r>
            <a:r>
              <a:rPr lang="en-GB">
                <a:solidFill>
                  <a:schemeClr val="bg1"/>
                </a:solidFill>
                <a:latin typeface="Aptos" panose="020B0004020202020204" pitchFamily="34" charset="0"/>
                <a:ea typeface="Calibri"/>
                <a:cs typeface="Arial"/>
              </a:rPr>
              <a:t> for their needs.</a:t>
            </a:r>
          </a:p>
          <a:p>
            <a:pPr marL="283210" indent="-283210"/>
            <a:endParaRPr lang="en-GB">
              <a:solidFill>
                <a:schemeClr val="bg1"/>
              </a:solidFill>
              <a:latin typeface="Aptos" panose="020B0004020202020204" pitchFamily="34" charset="0"/>
              <a:cs typeface="Arial"/>
            </a:endParaRPr>
          </a:p>
          <a:p>
            <a:pPr marL="283210" indent="-283210">
              <a:buFont typeface="Wingdings"/>
              <a:buChar char="§"/>
            </a:pPr>
            <a:r>
              <a:rPr lang="en-GB">
                <a:solidFill>
                  <a:schemeClr val="bg1"/>
                </a:solidFill>
                <a:latin typeface="Aptos" panose="020B0004020202020204" pitchFamily="34" charset="0"/>
                <a:ea typeface="Calibri"/>
                <a:cs typeface="Arial"/>
              </a:rPr>
              <a:t>To do this, </a:t>
            </a:r>
            <a:r>
              <a:rPr lang="en-GB" b="1">
                <a:solidFill>
                  <a:schemeClr val="bg1"/>
                </a:solidFill>
                <a:latin typeface="Aptos" panose="020B0004020202020204" pitchFamily="34" charset="0"/>
                <a:ea typeface="Calibri"/>
                <a:cs typeface="Arial"/>
              </a:rPr>
              <a:t>we’re on a journey to build an organisation that’s inclusive, open minded and committed to learning. </a:t>
            </a:r>
            <a:r>
              <a:rPr lang="en-GB">
                <a:solidFill>
                  <a:schemeClr val="bg1"/>
                </a:solidFill>
                <a:latin typeface="Aptos" panose="020B0004020202020204" pitchFamily="34" charset="0"/>
                <a:ea typeface="Calibri"/>
                <a:cs typeface="Arial"/>
              </a:rPr>
              <a:t>Where we </a:t>
            </a:r>
            <a:r>
              <a:rPr lang="en-GB" b="1">
                <a:solidFill>
                  <a:schemeClr val="bg1"/>
                </a:solidFill>
                <a:latin typeface="Aptos" panose="020B0004020202020204" pitchFamily="34" charset="0"/>
                <a:ea typeface="Calibri"/>
                <a:cs typeface="Arial"/>
              </a:rPr>
              <a:t>r</a:t>
            </a:r>
            <a:r>
              <a:rPr lang="en-GB">
                <a:solidFill>
                  <a:schemeClr val="bg1"/>
                </a:solidFill>
                <a:latin typeface="Aptos" panose="020B0004020202020204" pitchFamily="34" charset="0"/>
                <a:ea typeface="Calibri"/>
                <a:cs typeface="Arial"/>
              </a:rPr>
              <a:t>ecognise and embrace unique experiences and perspectives. </a:t>
            </a:r>
          </a:p>
        </p:txBody>
      </p:sp>
    </p:spTree>
    <p:extLst>
      <p:ext uri="{BB962C8B-B14F-4D97-AF65-F5344CB8AC3E}">
        <p14:creationId xmlns:p14="http://schemas.microsoft.com/office/powerpoint/2010/main" val="1694164507"/>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948FEF05-72CB-EBA8-BAFD-7D77A040DC63}"/>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7FD4AF0-4EBA-E415-632D-6596DA15FD37}"/>
              </a:ext>
            </a:extLst>
          </p:cNvPr>
          <p:cNvGraphicFramePr>
            <a:graphicFrameLocks noGrp="1"/>
          </p:cNvGraphicFramePr>
          <p:nvPr>
            <p:extLst>
              <p:ext uri="{D42A27DB-BD31-4B8C-83A1-F6EECF244321}">
                <p14:modId xmlns:p14="http://schemas.microsoft.com/office/powerpoint/2010/main" val="155927060"/>
              </p:ext>
            </p:extLst>
          </p:nvPr>
        </p:nvGraphicFramePr>
        <p:xfrm>
          <a:off x="94695" y="1313869"/>
          <a:ext cx="6004184" cy="5479507"/>
        </p:xfrm>
        <a:graphic>
          <a:graphicData uri="http://schemas.openxmlformats.org/drawingml/2006/table">
            <a:tbl>
              <a:tblPr firstRow="1" bandRow="1"/>
              <a:tblGrid>
                <a:gridCol w="6004184">
                  <a:extLst>
                    <a:ext uri="{9D8B030D-6E8A-4147-A177-3AD203B41FA5}">
                      <a16:colId xmlns:a16="http://schemas.microsoft.com/office/drawing/2014/main" val="3022236290"/>
                    </a:ext>
                  </a:extLst>
                </a:gridCol>
              </a:tblGrid>
              <a:tr h="575009">
                <a:tc>
                  <a: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GB" sz="1600" b="1" i="0" u="none" strike="noStrike" kern="0" cap="none" spc="0" normalizeH="0" baseline="0" noProof="0">
                          <a:ln>
                            <a:noFill/>
                          </a:ln>
                          <a:solidFill>
                            <a:srgbClr val="FFFFFF"/>
                          </a:solidFill>
                          <a:effectLst/>
                          <a:uLnTx/>
                          <a:uFillTx/>
                          <a:latin typeface="Arial"/>
                          <a:cs typeface="Arial"/>
                          <a:sym typeface="Arial"/>
                        </a:rPr>
                        <a:t>New Activities</a:t>
                      </a:r>
                    </a:p>
                    <a:p>
                      <a:endParaRPr lang="en-GB" sz="1300"/>
                    </a:p>
                  </a:txBody>
                  <a:tcPr marL="121920" marR="121920" marT="60960" marB="60960">
                    <a:solidFill>
                      <a:schemeClr val="tx1"/>
                    </a:solidFill>
                  </a:tcPr>
                </a:tc>
                <a:extLst>
                  <a:ext uri="{0D108BD9-81ED-4DB2-BD59-A6C34878D82A}">
                    <a16:rowId xmlns:a16="http://schemas.microsoft.com/office/drawing/2014/main" val="1618593094"/>
                  </a:ext>
                </a:extLst>
              </a:tr>
              <a:tr h="676482">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B1B1B"/>
                          </a:solidFill>
                          <a:effectLst/>
                          <a:uLnTx/>
                          <a:uFillTx/>
                          <a:latin typeface="Arial"/>
                          <a:cs typeface="Arial"/>
                          <a:sym typeface="Arial"/>
                        </a:rPr>
                        <a:t>Develop an external communication plan for Black Health Equity work</a:t>
                      </a:r>
                    </a:p>
                  </a:txBody>
                  <a:tcPr marL="121920" marR="121920" marT="60960" marB="60960"/>
                </a:tc>
                <a:extLst>
                  <a:ext uri="{0D108BD9-81ED-4DB2-BD59-A6C34878D82A}">
                    <a16:rowId xmlns:a16="http://schemas.microsoft.com/office/drawing/2014/main" val="2383388692"/>
                  </a:ext>
                </a:extLst>
              </a:tr>
              <a:tr h="693394">
                <a:tc>
                  <a:txBody>
                    <a:bodyPr/>
                    <a:lstStyle/>
                    <a:p>
                      <a:pPr marL="0" marR="0" lvl="0" indent="0" algn="ctr" defTabSz="914400" rtl="0" eaLnBrk="1" fontAlgn="auto" latinLnBrk="0" hangingPunct="1">
                        <a:lnSpc>
                          <a:spcPct val="115000"/>
                        </a:lnSpc>
                        <a:spcBef>
                          <a:spcPts val="0"/>
                        </a:spcBef>
                        <a:spcAft>
                          <a:spcPts val="0"/>
                        </a:spcAft>
                        <a:buClr>
                          <a:srgbClr val="000000"/>
                        </a:buClr>
                        <a:buSzPts val="700"/>
                        <a:buFont typeface="Arial"/>
                        <a:buNone/>
                        <a:tabLst/>
                        <a:defRPr/>
                      </a:pPr>
                      <a:r>
                        <a:rPr lang="en-GB" sz="1600"/>
                        <a:t>Develop an internal communication plan for Black Health  Equity work</a:t>
                      </a:r>
                    </a:p>
                  </a:txBody>
                  <a:tcPr marL="121920" marR="121920" marT="60960" marB="60960"/>
                </a:tc>
                <a:extLst>
                  <a:ext uri="{0D108BD9-81ED-4DB2-BD59-A6C34878D82A}">
                    <a16:rowId xmlns:a16="http://schemas.microsoft.com/office/drawing/2014/main" val="62293161"/>
                  </a:ext>
                </a:extLst>
              </a:tr>
              <a:tr h="879427">
                <a:tc>
                  <a:txBody>
                    <a:bodyPr/>
                    <a:lstStyle/>
                    <a:p>
                      <a:pPr marL="0" marR="0" lvl="0" indent="0" algn="ctr" defTabSz="914400" rtl="0" eaLnBrk="1" fontAlgn="auto" latinLnBrk="0" hangingPunct="1">
                        <a:lnSpc>
                          <a:spcPct val="100000"/>
                        </a:lnSpc>
                        <a:spcBef>
                          <a:spcPts val="0"/>
                        </a:spcBef>
                        <a:spcAft>
                          <a:spcPts val="0"/>
                        </a:spcAft>
                        <a:buClr>
                          <a:srgbClr val="000000"/>
                        </a:buClr>
                        <a:buSzPts val="700"/>
                        <a:buFont typeface="Arial"/>
                        <a:buNone/>
                        <a:tabLst/>
                        <a:defRPr/>
                      </a:pPr>
                      <a:r>
                        <a:rPr lang="en-GB" sz="1600"/>
                        <a:t>Introduce a narrative about the measures of success from the Black health equity programme into the organisations annual impact report</a:t>
                      </a:r>
                      <a:endParaRPr kumimoji="0" lang="en-GB" sz="1600" b="0" i="0" u="none" strike="noStrike" kern="0" cap="none" spc="0" normalizeH="0" baseline="0" noProof="0">
                        <a:ln>
                          <a:noFill/>
                        </a:ln>
                        <a:solidFill>
                          <a:srgbClr val="1B1B1B"/>
                        </a:solidFill>
                        <a:effectLst/>
                        <a:uLnTx/>
                        <a:uFillTx/>
                        <a:latin typeface="+mn-lt"/>
                        <a:cs typeface="Arial"/>
                        <a:sym typeface="Arial"/>
                      </a:endParaRPr>
                    </a:p>
                  </a:txBody>
                  <a:tcPr marL="121920" marR="121920" marT="60960" marB="60960"/>
                </a:tc>
                <a:extLst>
                  <a:ext uri="{0D108BD9-81ED-4DB2-BD59-A6C34878D82A}">
                    <a16:rowId xmlns:a16="http://schemas.microsoft.com/office/drawing/2014/main" val="2756830429"/>
                  </a:ext>
                </a:extLst>
              </a:tr>
              <a:tr h="1386790">
                <a:tc>
                  <a:txBody>
                    <a:bodyPr/>
                    <a:lstStyle/>
                    <a:p>
                      <a:pPr marL="0" marR="0" lvl="0" indent="0" algn="ctr" rtl="0" eaLnBrk="1" fontAlgn="auto" latinLnBrk="0" hangingPunct="1">
                        <a:lnSpc>
                          <a:spcPct val="100000"/>
                        </a:lnSpc>
                        <a:spcBef>
                          <a:spcPts val="0"/>
                        </a:spcBef>
                        <a:spcAft>
                          <a:spcPts val="0"/>
                        </a:spcAft>
                        <a:buClr>
                          <a:srgbClr val="000000"/>
                        </a:buClr>
                        <a:buSzPts val="700"/>
                        <a:buFont typeface="Arial"/>
                        <a:buNone/>
                      </a:pPr>
                      <a:r>
                        <a:rPr lang="en-GB" sz="1600" b="0" i="0" u="none" strike="noStrike" kern="0" cap="none" spc="0" normalizeH="0" baseline="0" noProof="0">
                          <a:ln>
                            <a:noFill/>
                          </a:ln>
                          <a:solidFill>
                            <a:srgbClr val="1B1B1B"/>
                          </a:solidFill>
                          <a:effectLst/>
                          <a:uLnTx/>
                          <a:uFillTx/>
                          <a:latin typeface="Arial"/>
                        </a:rPr>
                        <a:t>Develop a culture of race advocacy, where all colleagues understand and proactively engage in Black Health Equity work – demonstrating individual commitment to health equity and positive change in objectives</a:t>
                      </a:r>
                      <a:endParaRPr kumimoji="0" lang="en-GB" sz="1600" b="0" i="0" u="none" strike="noStrike" kern="0" cap="none" spc="0" normalizeH="0" baseline="0" noProof="0">
                        <a:ln>
                          <a:noFill/>
                        </a:ln>
                        <a:solidFill>
                          <a:srgbClr val="1B1B1B"/>
                        </a:solidFill>
                        <a:effectLst/>
                        <a:uLnTx/>
                        <a:uFillTx/>
                        <a:latin typeface="+mn-lt"/>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700"/>
                        <a:buFont typeface="Arial"/>
                        <a:buNone/>
                        <a:tabLst/>
                        <a:defRPr/>
                      </a:pPr>
                      <a:endParaRPr kumimoji="0" lang="en-GB" sz="1600" b="0" i="0" u="none" strike="noStrike" kern="0" cap="none" spc="0" normalizeH="0" baseline="0" noProof="0">
                        <a:ln>
                          <a:noFill/>
                        </a:ln>
                        <a:solidFill>
                          <a:srgbClr val="1B1B1B"/>
                        </a:solidFill>
                        <a:effectLst/>
                        <a:uLnTx/>
                        <a:uFillTx/>
                        <a:latin typeface="+mn-lt"/>
                        <a:cs typeface="Arial"/>
                        <a:sym typeface="Arial"/>
                      </a:endParaRPr>
                    </a:p>
                  </a:txBody>
                  <a:tcPr marL="121920" marR="121920" marT="60960" marB="60960"/>
                </a:tc>
                <a:extLst>
                  <a:ext uri="{0D108BD9-81ED-4DB2-BD59-A6C34878D82A}">
                    <a16:rowId xmlns:a16="http://schemas.microsoft.com/office/drawing/2014/main" val="378269211"/>
                  </a:ext>
                </a:extLst>
              </a:tr>
              <a:tr h="1268405">
                <a:tc>
                  <a:txBody>
                    <a:bodyPr/>
                    <a:lstStyle/>
                    <a:p>
                      <a:pPr marL="0" marR="0" lvl="0" indent="0" algn="ctr" rtl="0" eaLnBrk="1" fontAlgn="auto" latinLnBrk="0" hangingPunct="1">
                        <a:lnSpc>
                          <a:spcPct val="115000"/>
                        </a:lnSpc>
                        <a:spcBef>
                          <a:spcPts val="0"/>
                        </a:spcBef>
                        <a:spcAft>
                          <a:spcPts val="0"/>
                        </a:spcAft>
                        <a:buClr>
                          <a:srgbClr val="000000"/>
                        </a:buClr>
                        <a:buSzPts val="700"/>
                        <a:buFont typeface="Arial"/>
                        <a:buNone/>
                      </a:pPr>
                      <a:r>
                        <a:rPr kumimoji="0" lang="en-GB" sz="1600" b="0" i="0" u="none" strike="noStrike" kern="0" cap="none" spc="0" normalizeH="0" baseline="0" noProof="0">
                          <a:ln>
                            <a:noFill/>
                          </a:ln>
                          <a:solidFill>
                            <a:srgbClr val="1B1B1B"/>
                          </a:solidFill>
                          <a:effectLst/>
                          <a:uLnTx/>
                          <a:uFillTx/>
                          <a:latin typeface="+mn-lt"/>
                          <a:cs typeface="Arial"/>
                          <a:sym typeface="Arial"/>
                        </a:rPr>
                        <a:t>Introduce new programmes to offer Black talent opportunities to learn about our work and develop their skills</a:t>
                      </a:r>
                      <a:r>
                        <a:rPr lang="en-GB" sz="1600" b="0" i="0" u="none" strike="noStrike" kern="0" cap="none" spc="0" normalizeH="0" baseline="0" noProof="0">
                          <a:ln>
                            <a:noFill/>
                          </a:ln>
                          <a:solidFill>
                            <a:srgbClr val="1B1B1B"/>
                          </a:solidFill>
                          <a:effectLst/>
                          <a:uLnTx/>
                          <a:uFillTx/>
                          <a:latin typeface="+mn-lt"/>
                          <a:cs typeface="Arial"/>
                        </a:rPr>
                        <a:t>. Eg </a:t>
                      </a:r>
                      <a:r>
                        <a:rPr lang="en-GB" sz="1600" b="0" i="0" u="none" strike="noStrike" kern="0" cap="none" spc="0" normalizeH="0" baseline="0" noProof="0">
                          <a:ln>
                            <a:noFill/>
                          </a:ln>
                          <a:solidFill>
                            <a:srgbClr val="1B1B1B"/>
                          </a:solidFill>
                          <a:effectLst/>
                          <a:uLnTx/>
                          <a:uFillTx/>
                          <a:latin typeface="Arial"/>
                        </a:rPr>
                        <a:t>The 10,000 Interns Programme</a:t>
                      </a:r>
                      <a:endParaRPr kumimoji="0" lang="en-GB" sz="1600" b="0" i="0" u="none" strike="noStrike" kern="0" cap="none" spc="0" normalizeH="0" baseline="0" noProof="0">
                        <a:ln>
                          <a:noFill/>
                        </a:ln>
                        <a:solidFill>
                          <a:srgbClr val="1B1B1B"/>
                        </a:solidFill>
                        <a:effectLst/>
                        <a:uLnTx/>
                        <a:uFillTx/>
                        <a:latin typeface="+mn-lt"/>
                        <a:cs typeface="Arial"/>
                        <a:sym typeface="Arial"/>
                      </a:endParaRPr>
                    </a:p>
                    <a:p>
                      <a:pPr marL="0" marR="0" lvl="0" indent="0" algn="ctr" defTabSz="914400" rtl="0" eaLnBrk="1" fontAlgn="auto" latinLnBrk="0" hangingPunct="1">
                        <a:lnSpc>
                          <a:spcPct val="115000"/>
                        </a:lnSpc>
                        <a:spcBef>
                          <a:spcPts val="0"/>
                        </a:spcBef>
                        <a:spcAft>
                          <a:spcPts val="0"/>
                        </a:spcAft>
                        <a:buClr>
                          <a:srgbClr val="000000"/>
                        </a:buClr>
                        <a:buSzPts val="700"/>
                        <a:buFont typeface="Arial"/>
                        <a:buNone/>
                        <a:tabLst/>
                        <a:defRPr/>
                      </a:pPr>
                      <a:endParaRPr kumimoji="0" lang="en-GB" sz="1600" b="0" i="0" u="none" strike="noStrike" kern="0" cap="none" spc="0" normalizeH="0" baseline="0" noProof="0">
                        <a:ln>
                          <a:noFill/>
                        </a:ln>
                        <a:solidFill>
                          <a:srgbClr val="1B1B1B"/>
                        </a:solidFill>
                        <a:effectLst/>
                        <a:uLnTx/>
                        <a:uFillTx/>
                        <a:latin typeface="+mn-lt"/>
                        <a:ea typeface="+mn-ea"/>
                        <a:cs typeface="Arial"/>
                        <a:sym typeface="Arial"/>
                      </a:endParaRPr>
                    </a:p>
                  </a:txBody>
                  <a:tcPr marL="121920" marR="121920" marT="60960" marB="60960"/>
                </a:tc>
                <a:extLst>
                  <a:ext uri="{0D108BD9-81ED-4DB2-BD59-A6C34878D82A}">
                    <a16:rowId xmlns:a16="http://schemas.microsoft.com/office/drawing/2014/main" val="1794472783"/>
                  </a:ext>
                </a:extLst>
              </a:tr>
            </a:tbl>
          </a:graphicData>
        </a:graphic>
      </p:graphicFrame>
      <p:graphicFrame>
        <p:nvGraphicFramePr>
          <p:cNvPr id="2" name="Table 1">
            <a:extLst>
              <a:ext uri="{FF2B5EF4-FFF2-40B4-BE49-F238E27FC236}">
                <a16:creationId xmlns:a16="http://schemas.microsoft.com/office/drawing/2014/main" id="{6796850B-994E-B46A-F443-32FE18CD4825}"/>
              </a:ext>
            </a:extLst>
          </p:cNvPr>
          <p:cNvGraphicFramePr>
            <a:graphicFrameLocks noGrp="1"/>
          </p:cNvGraphicFramePr>
          <p:nvPr>
            <p:extLst>
              <p:ext uri="{D42A27DB-BD31-4B8C-83A1-F6EECF244321}">
                <p14:modId xmlns:p14="http://schemas.microsoft.com/office/powerpoint/2010/main" val="1629974775"/>
              </p:ext>
            </p:extLst>
          </p:nvPr>
        </p:nvGraphicFramePr>
        <p:xfrm>
          <a:off x="6315524" y="1313869"/>
          <a:ext cx="5933514" cy="5463450"/>
        </p:xfrm>
        <a:graphic>
          <a:graphicData uri="http://schemas.openxmlformats.org/drawingml/2006/table">
            <a:tbl>
              <a:tblPr firstRow="1" bandRow="1"/>
              <a:tblGrid>
                <a:gridCol w="5933514">
                  <a:extLst>
                    <a:ext uri="{9D8B030D-6E8A-4147-A177-3AD203B41FA5}">
                      <a16:colId xmlns:a16="http://schemas.microsoft.com/office/drawing/2014/main" val="2790488855"/>
                    </a:ext>
                  </a:extLst>
                </a:gridCol>
              </a:tblGrid>
              <a:tr h="577705">
                <a:tc>
                  <a:txBody>
                    <a:bodyPr/>
                    <a:lstStyle/>
                    <a:p>
                      <a:pPr algn="ctr"/>
                      <a:r>
                        <a:rPr lang="en-GB" sz="1600" b="1">
                          <a:solidFill>
                            <a:schemeClr val="tx2"/>
                          </a:solidFill>
                        </a:rPr>
                        <a:t>Enhanced BAU</a:t>
                      </a:r>
                    </a:p>
                  </a:txBody>
                  <a:tcPr marL="121920" marR="121920" marT="60960" marB="60960">
                    <a:solidFill>
                      <a:schemeClr val="tx1"/>
                    </a:solidFill>
                  </a:tcPr>
                </a:tc>
                <a:extLst>
                  <a:ext uri="{0D108BD9-81ED-4DB2-BD59-A6C34878D82A}">
                    <a16:rowId xmlns:a16="http://schemas.microsoft.com/office/drawing/2014/main" val="4233403268"/>
                  </a:ext>
                </a:extLst>
              </a:tr>
              <a:tr h="858307">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600"/>
                        <a:t>Enhance our story telling of the ‘Black experience’ by effectively engaging with Black stakeholders and embedding both Black Health Equity Communication plans</a:t>
                      </a:r>
                    </a:p>
                  </a:txBody>
                  <a:tcPr marL="121920" marR="121920" marT="60960" marB="60960"/>
                </a:tc>
                <a:extLst>
                  <a:ext uri="{0D108BD9-81ED-4DB2-BD59-A6C34878D82A}">
                    <a16:rowId xmlns:a16="http://schemas.microsoft.com/office/drawing/2014/main" val="433215883"/>
                  </a:ext>
                </a:extLst>
              </a:tr>
              <a:tr h="858307">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600"/>
                        <a:t>Optimise our relationship with Black celebrity ambassadors and influencers by expanding the pool, harnessing deeper relationships, and adopting an operation plan</a:t>
                      </a:r>
                    </a:p>
                  </a:txBody>
                  <a:tcPr marL="121920" marR="121920" marT="60960" marB="60960"/>
                </a:tc>
                <a:extLst>
                  <a:ext uri="{0D108BD9-81ED-4DB2-BD59-A6C34878D82A}">
                    <a16:rowId xmlns:a16="http://schemas.microsoft.com/office/drawing/2014/main" val="2454771733"/>
                  </a:ext>
                </a:extLst>
              </a:tr>
              <a:tr h="1105894">
                <a:tc>
                  <a:txBody>
                    <a:bodyPr/>
                    <a:lstStyle/>
                    <a:p>
                      <a:pPr marL="0" marR="0" lvl="0" indent="0" algn="ctr" rtl="0" eaLnBrk="1" fontAlgn="auto" latinLnBrk="0" hangingPunct="1">
                        <a:lnSpc>
                          <a:spcPct val="100000"/>
                        </a:lnSpc>
                        <a:spcBef>
                          <a:spcPts val="0"/>
                        </a:spcBef>
                        <a:spcAft>
                          <a:spcPts val="0"/>
                        </a:spcAft>
                        <a:buClr>
                          <a:srgbClr val="000000"/>
                        </a:buClr>
                        <a:buSzTx/>
                        <a:buFont typeface="Arial"/>
                        <a:buNone/>
                      </a:pPr>
                      <a:r>
                        <a:rPr lang="en-GB" sz="1600"/>
                        <a:t>Provide space for meaningful and consistent engagement with Black stakeholders and community groups. </a:t>
                      </a:r>
                      <a:r>
                        <a:rPr lang="en-GB" sz="1600" b="0" i="0" u="none" strike="noStrike" noProof="0">
                          <a:solidFill>
                            <a:srgbClr val="1B1B1B"/>
                          </a:solidFill>
                          <a:latin typeface="Arial"/>
                        </a:rPr>
                        <a:t>The impact of our work on Black stakeholders, is considered within engagement planning and impact assessments. </a:t>
                      </a:r>
                      <a:endParaRPr lang="en-GB" sz="1600"/>
                    </a:p>
                  </a:txBody>
                  <a:tcPr marL="121920" marR="121920" marT="60960" marB="60960"/>
                </a:tc>
                <a:extLst>
                  <a:ext uri="{0D108BD9-81ED-4DB2-BD59-A6C34878D82A}">
                    <a16:rowId xmlns:a16="http://schemas.microsoft.com/office/drawing/2014/main" val="2984361483"/>
                  </a:ext>
                </a:extLst>
              </a:tr>
              <a:tr h="610718">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600"/>
                        <a:t>Embed the Black health equity programme into the organisations measures of success</a:t>
                      </a:r>
                    </a:p>
                  </a:txBody>
                  <a:tcPr marL="121920" marR="121920" marT="60960" marB="60960"/>
                </a:tc>
                <a:extLst>
                  <a:ext uri="{0D108BD9-81ED-4DB2-BD59-A6C34878D82A}">
                    <a16:rowId xmlns:a16="http://schemas.microsoft.com/office/drawing/2014/main" val="393802768"/>
                  </a:ext>
                </a:extLst>
              </a:tr>
              <a:tr h="858307">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600"/>
                        <a:t>Increase the representation of Black talent at all levels across the organisation in line with the UK workforce in 2025 and exceed this in 2026/27</a:t>
                      </a:r>
                    </a:p>
                  </a:txBody>
                  <a:tcPr marL="121920" marR="121920" marT="60960" marB="60960"/>
                </a:tc>
                <a:extLst>
                  <a:ext uri="{0D108BD9-81ED-4DB2-BD59-A6C34878D82A}">
                    <a16:rowId xmlns:a16="http://schemas.microsoft.com/office/drawing/2014/main" val="2648262112"/>
                  </a:ext>
                </a:extLst>
              </a:tr>
              <a:tr h="594212">
                <a:tc>
                  <a:txBody>
                    <a:bodyPr/>
                    <a:lstStyle/>
                    <a:p>
                      <a:pPr marL="0" lvl="0" indent="0" algn="ctr">
                        <a:lnSpc>
                          <a:spcPct val="100000"/>
                        </a:lnSpc>
                        <a:spcBef>
                          <a:spcPts val="0"/>
                        </a:spcBef>
                        <a:spcAft>
                          <a:spcPts val="0"/>
                        </a:spcAft>
                        <a:buNone/>
                      </a:pPr>
                      <a:r>
                        <a:rPr lang="en-GB" sz="1600"/>
                        <a:t>Explore race focused network of support for Black colleagues </a:t>
                      </a:r>
                    </a:p>
                  </a:txBody>
                  <a:tcPr marL="121920" marR="121920" marT="60959" marB="60959"/>
                </a:tc>
                <a:extLst>
                  <a:ext uri="{0D108BD9-81ED-4DB2-BD59-A6C34878D82A}">
                    <a16:rowId xmlns:a16="http://schemas.microsoft.com/office/drawing/2014/main" val="2079689858"/>
                  </a:ext>
                </a:extLst>
              </a:tr>
            </a:tbl>
          </a:graphicData>
        </a:graphic>
      </p:graphicFrame>
      <p:sp>
        <p:nvSpPr>
          <p:cNvPr id="3" name="TextBox 2">
            <a:extLst>
              <a:ext uri="{FF2B5EF4-FFF2-40B4-BE49-F238E27FC236}">
                <a16:creationId xmlns:a16="http://schemas.microsoft.com/office/drawing/2014/main" id="{C3A3BC07-05A9-5642-5E41-3A8020D7837D}"/>
              </a:ext>
            </a:extLst>
          </p:cNvPr>
          <p:cNvSpPr txBox="1"/>
          <p:nvPr/>
        </p:nvSpPr>
        <p:spPr>
          <a:xfrm>
            <a:off x="728190" y="0"/>
            <a:ext cx="11174667" cy="2185214"/>
          </a:xfrm>
          <a:prstGeom prst="rect">
            <a:avLst/>
          </a:prstGeom>
          <a:noFill/>
        </p:spPr>
        <p:txBody>
          <a:bodyPr wrap="square" rtlCol="0">
            <a:spAutoFit/>
          </a:bodyPr>
          <a:lstStyle/>
          <a:p>
            <a:pPr algn="ctr" defTabSz="1219170">
              <a:buClr>
                <a:srgbClr val="000000"/>
              </a:buClr>
            </a:pPr>
            <a:r>
              <a:rPr lang="en-GB" sz="2800" b="1" kern="0">
                <a:solidFill>
                  <a:srgbClr val="000000"/>
                </a:solidFill>
                <a:latin typeface="Arial"/>
                <a:cs typeface="Arial"/>
                <a:sym typeface="Arial"/>
              </a:rPr>
              <a:t>Enabling objectives:</a:t>
            </a:r>
          </a:p>
          <a:p>
            <a:pPr algn="ctr" defTabSz="1219170">
              <a:buClr>
                <a:srgbClr val="000000"/>
              </a:buClr>
            </a:pPr>
            <a:endParaRPr lang="en-GB" sz="1000" b="1" kern="0">
              <a:solidFill>
                <a:srgbClr val="000000"/>
              </a:solidFill>
              <a:latin typeface="Arial"/>
              <a:cs typeface="Arial"/>
              <a:sym typeface="Arial"/>
            </a:endParaRPr>
          </a:p>
          <a:p>
            <a:pPr algn="ctr" defTabSz="1219170">
              <a:buClr>
                <a:srgbClr val="000000"/>
              </a:buClr>
            </a:pPr>
            <a:r>
              <a:rPr lang="en-GB" sz="1400" b="1" kern="0">
                <a:solidFill>
                  <a:srgbClr val="000000"/>
                </a:solidFill>
                <a:latin typeface="Arial"/>
                <a:cs typeface="Arial"/>
                <a:sym typeface="Arial"/>
              </a:rPr>
              <a:t>Increasing confidence, trust and agency</a:t>
            </a:r>
          </a:p>
          <a:p>
            <a:pPr algn="ctr" defTabSz="1219170">
              <a:buClr>
                <a:srgbClr val="000000"/>
              </a:buClr>
            </a:pPr>
            <a:r>
              <a:rPr lang="en-GB" sz="1400" b="1" kern="0">
                <a:solidFill>
                  <a:srgbClr val="000000"/>
                </a:solidFill>
                <a:latin typeface="Arial"/>
                <a:cs typeface="Arial"/>
                <a:sym typeface="Arial"/>
              </a:rPr>
              <a:t>Improving information, willingness and understanding</a:t>
            </a:r>
          </a:p>
          <a:p>
            <a:pPr algn="ctr" defTabSz="1219170">
              <a:buClr>
                <a:srgbClr val="000000"/>
              </a:buClr>
            </a:pPr>
            <a:r>
              <a:rPr lang="en-GB" sz="1400" b="1" kern="0">
                <a:solidFill>
                  <a:srgbClr val="000000"/>
                </a:solidFill>
                <a:latin typeface="Arial"/>
                <a:cs typeface="Arial"/>
                <a:sym typeface="Arial"/>
              </a:rPr>
              <a:t>Building sustainable structures within Prostate Cancer UK and the Black Health Equity Network</a:t>
            </a:r>
          </a:p>
          <a:p>
            <a:pPr algn="ctr" defTabSz="1219170">
              <a:buClr>
                <a:srgbClr val="000000"/>
              </a:buClr>
            </a:pPr>
            <a:r>
              <a:rPr lang="en-GB" sz="1600" b="1" kern="0">
                <a:solidFill>
                  <a:srgbClr val="000000"/>
                </a:solidFill>
                <a:latin typeface="Arial"/>
                <a:cs typeface="Arial"/>
                <a:sym typeface="Arial"/>
              </a:rPr>
              <a:t>  </a:t>
            </a:r>
          </a:p>
          <a:p>
            <a:pPr algn="ctr" defTabSz="1219170">
              <a:buClr>
                <a:srgbClr val="000000"/>
              </a:buClr>
            </a:pPr>
            <a:endParaRPr lang="en-GB" sz="3600" b="1" kern="0">
              <a:solidFill>
                <a:srgbClr val="000000"/>
              </a:solidFill>
              <a:latin typeface="Arial"/>
              <a:cs typeface="Arial"/>
              <a:sym typeface="Arial"/>
            </a:endParaRPr>
          </a:p>
        </p:txBody>
      </p:sp>
    </p:spTree>
    <p:extLst>
      <p:ext uri="{BB962C8B-B14F-4D97-AF65-F5344CB8AC3E}">
        <p14:creationId xmlns:p14="http://schemas.microsoft.com/office/powerpoint/2010/main" val="2854336351"/>
      </p:ext>
    </p:extLst>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31710A3E-C846-8CF6-3E09-DA48E1ED3B2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EB3DC90-DA78-3BCD-1259-8B7D68BD9EA1}"/>
              </a:ext>
            </a:extLst>
          </p:cNvPr>
          <p:cNvSpPr>
            <a:spLocks noGrp="1"/>
          </p:cNvSpPr>
          <p:nvPr>
            <p:ph type="sldNum" idx="12"/>
          </p:nvPr>
        </p:nvSpPr>
        <p:spPr/>
        <p:txBody>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GB" sz="1867" b="1" i="0" u="none" strike="noStrike" kern="0" cap="none" spc="0" normalizeH="0" baseline="0" noProof="0">
                <a:ln>
                  <a:noFill/>
                </a:ln>
                <a:solidFill>
                  <a:srgbClr val="1B1B1B"/>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22</a:t>
            </a:fld>
            <a:endParaRPr kumimoji="0" lang="en-GB" sz="1867" b="1" i="0" u="none" strike="noStrike" kern="0" cap="none" spc="0" normalizeH="0" baseline="0" noProof="0">
              <a:ln>
                <a:noFill/>
              </a:ln>
              <a:solidFill>
                <a:srgbClr val="1B1B1B"/>
              </a:solidFill>
              <a:effectLst/>
              <a:uLnTx/>
              <a:uFillTx/>
              <a:latin typeface="Arial"/>
              <a:cs typeface="Arial"/>
              <a:sym typeface="Arial"/>
            </a:endParaRPr>
          </a:p>
        </p:txBody>
      </p:sp>
      <p:graphicFrame>
        <p:nvGraphicFramePr>
          <p:cNvPr id="6" name="Table 5">
            <a:extLst>
              <a:ext uri="{FF2B5EF4-FFF2-40B4-BE49-F238E27FC236}">
                <a16:creationId xmlns:a16="http://schemas.microsoft.com/office/drawing/2014/main" id="{5E4F3D0E-911F-302F-34B5-F1320E7C6CC5}"/>
              </a:ext>
            </a:extLst>
          </p:cNvPr>
          <p:cNvGraphicFramePr>
            <a:graphicFrameLocks noGrp="1"/>
          </p:cNvGraphicFramePr>
          <p:nvPr>
            <p:extLst>
              <p:ext uri="{D42A27DB-BD31-4B8C-83A1-F6EECF244321}">
                <p14:modId xmlns:p14="http://schemas.microsoft.com/office/powerpoint/2010/main" val="3360026538"/>
              </p:ext>
            </p:extLst>
          </p:nvPr>
        </p:nvGraphicFramePr>
        <p:xfrm>
          <a:off x="179333" y="1504865"/>
          <a:ext cx="6004184" cy="4807308"/>
        </p:xfrm>
        <a:graphic>
          <a:graphicData uri="http://schemas.openxmlformats.org/drawingml/2006/table">
            <a:tbl>
              <a:tblPr firstRow="1" bandRow="1"/>
              <a:tblGrid>
                <a:gridCol w="6004184">
                  <a:extLst>
                    <a:ext uri="{9D8B030D-6E8A-4147-A177-3AD203B41FA5}">
                      <a16:colId xmlns:a16="http://schemas.microsoft.com/office/drawing/2014/main" val="3022236290"/>
                    </a:ext>
                  </a:extLst>
                </a:gridCol>
              </a:tblGrid>
              <a:tr h="628028">
                <a:tc>
                  <a: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GB" sz="1600" b="1" i="0" u="none" strike="noStrike" kern="0" cap="none" spc="0" normalizeH="0" baseline="0" noProof="0">
                          <a:ln>
                            <a:noFill/>
                          </a:ln>
                          <a:solidFill>
                            <a:srgbClr val="FFFFFF"/>
                          </a:solidFill>
                          <a:effectLst/>
                          <a:uLnTx/>
                          <a:uFillTx/>
                          <a:latin typeface="Arial"/>
                          <a:cs typeface="Arial"/>
                          <a:sym typeface="Arial"/>
                        </a:rPr>
                        <a:t>New Activities</a:t>
                      </a:r>
                    </a:p>
                    <a:p>
                      <a:endParaRPr lang="en-GB" sz="1300"/>
                    </a:p>
                  </a:txBody>
                  <a:tcPr marL="121920" marR="121920" marT="60960" marB="60960">
                    <a:solidFill>
                      <a:schemeClr val="tx1"/>
                    </a:solidFill>
                  </a:tcPr>
                </a:tc>
                <a:extLst>
                  <a:ext uri="{0D108BD9-81ED-4DB2-BD59-A6C34878D82A}">
                    <a16:rowId xmlns:a16="http://schemas.microsoft.com/office/drawing/2014/main" val="1618593094"/>
                  </a:ext>
                </a:extLst>
              </a:tr>
              <a:tr h="652902">
                <a:tc>
                  <a:txBody>
                    <a:bodyPr/>
                    <a:lstStyle/>
                    <a:p>
                      <a:pPr marL="0" marR="0" lvl="0" indent="0" algn="ctr" rtl="0" eaLnBrk="1" fontAlgn="auto" latinLnBrk="0" hangingPunct="1">
                        <a:lnSpc>
                          <a:spcPct val="115000"/>
                        </a:lnSpc>
                        <a:spcBef>
                          <a:spcPts val="0"/>
                        </a:spcBef>
                        <a:spcAft>
                          <a:spcPts val="0"/>
                        </a:spcAft>
                        <a:buClr>
                          <a:srgbClr val="000000"/>
                        </a:buClr>
                        <a:buSzPts val="700"/>
                        <a:buFont typeface="Arial"/>
                        <a:buNone/>
                      </a:pPr>
                      <a:r>
                        <a:rPr kumimoji="0" lang="en-GB" sz="1600" b="0" i="0" u="none" strike="noStrike" kern="0" cap="none" spc="0" normalizeH="0" baseline="0" noProof="0">
                          <a:ln>
                            <a:noFill/>
                          </a:ln>
                          <a:solidFill>
                            <a:srgbClr val="1B1B1B"/>
                          </a:solidFill>
                          <a:effectLst/>
                          <a:uLnTx/>
                          <a:uFillTx/>
                          <a:latin typeface="+mn-lt"/>
                          <a:cs typeface="Arial"/>
                          <a:sym typeface="Arial"/>
                        </a:rPr>
                        <a:t>Commit to and sign the Race at Work Charter </a:t>
                      </a:r>
                      <a:r>
                        <a:rPr lang="en-GB" sz="1600" b="0" i="0" u="none" strike="noStrike" kern="0" cap="none" spc="0" normalizeH="0" baseline="0" noProof="0">
                          <a:ln>
                            <a:noFill/>
                          </a:ln>
                          <a:solidFill>
                            <a:srgbClr val="1B1B1B"/>
                          </a:solidFill>
                          <a:effectLst/>
                          <a:uLnTx/>
                          <a:uFillTx/>
                          <a:latin typeface="+mn-lt"/>
                          <a:cs typeface="Arial"/>
                        </a:rPr>
                        <a:t>including all seven actions – holding ourselves account for positive change</a:t>
                      </a:r>
                      <a:endParaRPr kumimoji="0" lang="en-GB" sz="1600" b="0" i="0" u="none" strike="noStrike" kern="0" cap="none" spc="0" normalizeH="0" baseline="0" noProof="0">
                        <a:ln>
                          <a:noFill/>
                        </a:ln>
                        <a:solidFill>
                          <a:srgbClr val="1B1B1B"/>
                        </a:solidFill>
                        <a:effectLst/>
                        <a:uLnTx/>
                        <a:uFillTx/>
                        <a:latin typeface="+mn-lt"/>
                        <a:cs typeface="Arial"/>
                        <a:sym typeface="Arial"/>
                      </a:endParaRPr>
                    </a:p>
                  </a:txBody>
                  <a:tcPr marL="121920" marR="121920" marT="60960" marB="60960"/>
                </a:tc>
                <a:extLst>
                  <a:ext uri="{0D108BD9-81ED-4DB2-BD59-A6C34878D82A}">
                    <a16:rowId xmlns:a16="http://schemas.microsoft.com/office/drawing/2014/main" val="2383388692"/>
                  </a:ext>
                </a:extLst>
              </a:tr>
              <a:tr h="674309">
                <a:tc>
                  <a:txBody>
                    <a:bodyPr/>
                    <a:lstStyle/>
                    <a:p>
                      <a:pPr marL="0" marR="0" lvl="0" indent="0" algn="ctr" rtl="0" eaLnBrk="1" fontAlgn="auto" latinLnBrk="0" hangingPunct="1">
                        <a:lnSpc>
                          <a:spcPct val="100000"/>
                        </a:lnSpc>
                        <a:spcBef>
                          <a:spcPts val="0"/>
                        </a:spcBef>
                        <a:spcAft>
                          <a:spcPts val="0"/>
                        </a:spcAft>
                        <a:buClr>
                          <a:srgbClr val="000000"/>
                        </a:buClr>
                        <a:buSzPts val="700"/>
                        <a:buFont typeface="Arial"/>
                        <a:buNone/>
                      </a:pPr>
                      <a:r>
                        <a:rPr lang="en-GB" sz="1600" b="0" i="0" u="none" strike="noStrike" kern="0" cap="none" spc="0" normalizeH="0" baseline="0" noProof="0">
                          <a:ln>
                            <a:noFill/>
                          </a:ln>
                          <a:solidFill>
                            <a:srgbClr val="1B1B1B"/>
                          </a:solidFill>
                          <a:effectLst/>
                          <a:uLnTx/>
                          <a:uFillTx/>
                          <a:latin typeface="+mn-lt"/>
                          <a:cs typeface="Arial"/>
                        </a:rPr>
                        <a:t>Develop</a:t>
                      </a:r>
                      <a:r>
                        <a:rPr kumimoji="0" lang="en-GB" sz="1600" b="0" i="0" u="none" strike="noStrike" kern="0" cap="none" spc="0" normalizeH="0" baseline="0" noProof="0">
                          <a:ln>
                            <a:noFill/>
                          </a:ln>
                          <a:solidFill>
                            <a:srgbClr val="1B1B1B"/>
                          </a:solidFill>
                          <a:effectLst/>
                          <a:uLnTx/>
                          <a:uFillTx/>
                          <a:latin typeface="+mn-lt"/>
                          <a:cs typeface="Arial"/>
                          <a:sym typeface="Arial"/>
                        </a:rPr>
                        <a:t> </a:t>
                      </a:r>
                      <a:r>
                        <a:rPr lang="en-GB" sz="1600" b="0" i="0" u="none" strike="noStrike" kern="0" cap="none" spc="0" normalizeH="0" baseline="0" noProof="0">
                          <a:ln>
                            <a:noFill/>
                          </a:ln>
                          <a:solidFill>
                            <a:srgbClr val="1B1B1B"/>
                          </a:solidFill>
                          <a:effectLst/>
                          <a:uLnTx/>
                          <a:uFillTx/>
                          <a:latin typeface="+mn-lt"/>
                          <a:cs typeface="Arial"/>
                        </a:rPr>
                        <a:t>and cascade educational events and insights sessions celebrating</a:t>
                      </a:r>
                      <a:r>
                        <a:rPr kumimoji="0" lang="en-GB" sz="1600" b="0" i="0" u="none" strike="noStrike" kern="0" cap="none" spc="0" normalizeH="0" baseline="0" noProof="0">
                          <a:ln>
                            <a:noFill/>
                          </a:ln>
                          <a:solidFill>
                            <a:srgbClr val="1B1B1B"/>
                          </a:solidFill>
                          <a:effectLst/>
                          <a:uLnTx/>
                          <a:uFillTx/>
                          <a:latin typeface="+mn-lt"/>
                          <a:cs typeface="Arial"/>
                          <a:sym typeface="Arial"/>
                        </a:rPr>
                        <a:t> Black culture</a:t>
                      </a:r>
                    </a:p>
                  </a:txBody>
                  <a:tcPr marL="121920" marR="121920" marT="60960" marB="60960"/>
                </a:tc>
                <a:extLst>
                  <a:ext uri="{0D108BD9-81ED-4DB2-BD59-A6C34878D82A}">
                    <a16:rowId xmlns:a16="http://schemas.microsoft.com/office/drawing/2014/main" val="62293161"/>
                  </a:ext>
                </a:extLst>
              </a:tr>
              <a:tr h="1082648">
                <a:tc>
                  <a:txBody>
                    <a:bodyPr/>
                    <a:lstStyle/>
                    <a:p>
                      <a:pPr marL="0" marR="0" lvl="0" indent="0" algn="ctr" rtl="0" eaLnBrk="1" fontAlgn="auto" latinLnBrk="0" hangingPunct="1">
                        <a:lnSpc>
                          <a:spcPct val="115000"/>
                        </a:lnSpc>
                        <a:spcBef>
                          <a:spcPts val="0"/>
                        </a:spcBef>
                        <a:spcAft>
                          <a:spcPts val="0"/>
                        </a:spcAft>
                        <a:buClr>
                          <a:srgbClr val="000000"/>
                        </a:buClr>
                        <a:buSzPts val="700"/>
                        <a:buFont typeface="Arial"/>
                        <a:buNone/>
                      </a:pPr>
                      <a:r>
                        <a:rPr lang="en-GB" sz="1600" b="0" i="0" u="none" strike="noStrike" kern="0" cap="none" spc="0" normalizeH="0" baseline="0" noProof="0">
                          <a:ln>
                            <a:noFill/>
                          </a:ln>
                          <a:solidFill>
                            <a:srgbClr val="1B1B1B"/>
                          </a:solidFill>
                          <a:effectLst/>
                          <a:uLnTx/>
                          <a:uFillTx/>
                          <a:latin typeface="+mn-lt"/>
                          <a:ea typeface="+mn-ea"/>
                          <a:cs typeface="Arial"/>
                        </a:rPr>
                        <a:t>Introduce new Black health equity and cultural competency Leadership programme to embed learning into practice </a:t>
                      </a:r>
                      <a:endParaRPr kumimoji="0" lang="en-GB" sz="1600" b="0" i="0" u="none" strike="noStrike" kern="0" cap="none" spc="0" normalizeH="0" baseline="0" noProof="0">
                        <a:ln>
                          <a:noFill/>
                        </a:ln>
                        <a:solidFill>
                          <a:srgbClr val="1B1B1B"/>
                        </a:solidFill>
                        <a:effectLst/>
                        <a:uLnTx/>
                        <a:uFillTx/>
                        <a:latin typeface="+mn-lt"/>
                        <a:ea typeface="+mn-ea"/>
                        <a:cs typeface="Arial"/>
                        <a:sym typeface="Arial"/>
                      </a:endParaRPr>
                    </a:p>
                  </a:txBody>
                  <a:tcPr marL="121920" marR="121920" marT="60960" marB="60960"/>
                </a:tc>
                <a:extLst>
                  <a:ext uri="{0D108BD9-81ED-4DB2-BD59-A6C34878D82A}">
                    <a16:rowId xmlns:a16="http://schemas.microsoft.com/office/drawing/2014/main" val="2503796811"/>
                  </a:ext>
                </a:extLst>
              </a:tr>
              <a:tr h="920485">
                <a:tc>
                  <a:txBody>
                    <a:bodyPr/>
                    <a:lstStyle/>
                    <a:p>
                      <a:pPr marL="0" marR="0" lvl="0" indent="0" algn="ctr" defTabSz="914400" rtl="0" eaLnBrk="1" fontAlgn="auto" latinLnBrk="0" hangingPunct="1">
                        <a:lnSpc>
                          <a:spcPct val="115000"/>
                        </a:lnSpc>
                        <a:spcBef>
                          <a:spcPts val="0"/>
                        </a:spcBef>
                        <a:spcAft>
                          <a:spcPts val="0"/>
                        </a:spcAft>
                        <a:buClr>
                          <a:srgbClr val="000000"/>
                        </a:buClr>
                        <a:buSzPts val="700"/>
                        <a:buFont typeface="Arial"/>
                        <a:buNone/>
                        <a:tabLst/>
                        <a:defRPr/>
                      </a:pPr>
                      <a:r>
                        <a:rPr kumimoji="0" lang="en-GB" sz="1600" b="0" i="0" u="none" strike="noStrike" kern="0" cap="none" spc="0" normalizeH="0" baseline="0" noProof="0">
                          <a:ln>
                            <a:noFill/>
                          </a:ln>
                          <a:solidFill>
                            <a:srgbClr val="1B1B1B"/>
                          </a:solidFill>
                          <a:effectLst/>
                          <a:uLnTx/>
                          <a:uFillTx/>
                          <a:latin typeface="+mn-lt"/>
                          <a:ea typeface="+mn-ea"/>
                          <a:cs typeface="Arial"/>
                          <a:sym typeface="Arial"/>
                        </a:rPr>
                        <a:t>Introduce new package of support to members of the Black Health Equity Network to deliver against our Black Health Equity programme</a:t>
                      </a:r>
                    </a:p>
                  </a:txBody>
                  <a:tcPr marL="121920" marR="121920" marT="60960" marB="60960"/>
                </a:tc>
                <a:extLst>
                  <a:ext uri="{0D108BD9-81ED-4DB2-BD59-A6C34878D82A}">
                    <a16:rowId xmlns:a16="http://schemas.microsoft.com/office/drawing/2014/main" val="792112985"/>
                  </a:ext>
                </a:extLst>
              </a:tr>
              <a:tr h="824155">
                <a:tc>
                  <a:txBody>
                    <a:bodyPr/>
                    <a:lstStyle/>
                    <a:p>
                      <a:pPr marL="0" lvl="0" indent="0" algn="ctr">
                        <a:lnSpc>
                          <a:spcPct val="114999"/>
                        </a:lnSpc>
                        <a:spcBef>
                          <a:spcPts val="0"/>
                        </a:spcBef>
                        <a:spcAft>
                          <a:spcPts val="0"/>
                        </a:spcAft>
                        <a:buNone/>
                      </a:pPr>
                      <a:r>
                        <a:rPr lang="en-GB" sz="1600" b="0" i="0" u="none" strike="noStrike" kern="0" cap="none" spc="0" normalizeH="0" baseline="0" noProof="0">
                          <a:ln>
                            <a:noFill/>
                          </a:ln>
                          <a:solidFill>
                            <a:srgbClr val="1B1B1B"/>
                          </a:solidFill>
                          <a:effectLst/>
                          <a:uLnTx/>
                          <a:uFillTx/>
                          <a:latin typeface="Arial"/>
                        </a:rPr>
                        <a:t>Conduct Happiness Index Survey inclusive of anti-racist questions</a:t>
                      </a:r>
                      <a:endParaRPr kumimoji="0" lang="en-US">
                        <a:sym typeface="Arial"/>
                      </a:endParaRPr>
                    </a:p>
                  </a:txBody>
                  <a:tcPr marL="121920" marR="121920" marT="60959" marB="60959"/>
                </a:tc>
                <a:extLst>
                  <a:ext uri="{0D108BD9-81ED-4DB2-BD59-A6C34878D82A}">
                    <a16:rowId xmlns:a16="http://schemas.microsoft.com/office/drawing/2014/main" val="3948755218"/>
                  </a:ext>
                </a:extLst>
              </a:tr>
            </a:tbl>
          </a:graphicData>
        </a:graphic>
      </p:graphicFrame>
      <p:graphicFrame>
        <p:nvGraphicFramePr>
          <p:cNvPr id="2" name="Table 1">
            <a:extLst>
              <a:ext uri="{FF2B5EF4-FFF2-40B4-BE49-F238E27FC236}">
                <a16:creationId xmlns:a16="http://schemas.microsoft.com/office/drawing/2014/main" id="{B6620B0A-D91E-12C1-EA22-C7A4830C8CC9}"/>
              </a:ext>
            </a:extLst>
          </p:cNvPr>
          <p:cNvGraphicFramePr>
            <a:graphicFrameLocks noGrp="1"/>
          </p:cNvGraphicFramePr>
          <p:nvPr>
            <p:extLst>
              <p:ext uri="{D42A27DB-BD31-4B8C-83A1-F6EECF244321}">
                <p14:modId xmlns:p14="http://schemas.microsoft.com/office/powerpoint/2010/main" val="824403824"/>
              </p:ext>
            </p:extLst>
          </p:nvPr>
        </p:nvGraphicFramePr>
        <p:xfrm>
          <a:off x="6340282" y="1490576"/>
          <a:ext cx="5672385" cy="4820623"/>
        </p:xfrm>
        <a:graphic>
          <a:graphicData uri="http://schemas.openxmlformats.org/drawingml/2006/table">
            <a:tbl>
              <a:tblPr firstRow="1" bandRow="1"/>
              <a:tblGrid>
                <a:gridCol w="5672385">
                  <a:extLst>
                    <a:ext uri="{9D8B030D-6E8A-4147-A177-3AD203B41FA5}">
                      <a16:colId xmlns:a16="http://schemas.microsoft.com/office/drawing/2014/main" val="2790488855"/>
                    </a:ext>
                  </a:extLst>
                </a:gridCol>
              </a:tblGrid>
              <a:tr h="646041">
                <a:tc>
                  <a:txBody>
                    <a:bodyPr/>
                    <a:lstStyle/>
                    <a:p>
                      <a:pPr algn="ctr"/>
                      <a:r>
                        <a:rPr lang="en-GB" sz="1600" b="1">
                          <a:solidFill>
                            <a:schemeClr val="tx2"/>
                          </a:solidFill>
                        </a:rPr>
                        <a:t>Enhanced BAU</a:t>
                      </a:r>
                    </a:p>
                  </a:txBody>
                  <a:tcPr marL="121920" marR="121920" marT="60960" marB="60960">
                    <a:solidFill>
                      <a:schemeClr val="tx1"/>
                    </a:solidFill>
                  </a:tcPr>
                </a:tc>
                <a:extLst>
                  <a:ext uri="{0D108BD9-81ED-4DB2-BD59-A6C34878D82A}">
                    <a16:rowId xmlns:a16="http://schemas.microsoft.com/office/drawing/2014/main" val="4233403268"/>
                  </a:ext>
                </a:extLst>
              </a:tr>
              <a:tr h="592295">
                <a:tc>
                  <a:txBody>
                    <a:bodyPr/>
                    <a:lstStyle/>
                    <a:p>
                      <a:pPr marL="0" marR="0" lvl="0" indent="0" algn="ctr" rtl="0" eaLnBrk="1" fontAlgn="auto" latinLnBrk="0" hangingPunct="1">
                        <a:lnSpc>
                          <a:spcPct val="100000"/>
                        </a:lnSpc>
                        <a:spcBef>
                          <a:spcPts val="0"/>
                        </a:spcBef>
                        <a:spcAft>
                          <a:spcPts val="0"/>
                        </a:spcAft>
                        <a:buClr>
                          <a:srgbClr val="000000"/>
                        </a:buClr>
                        <a:buSzTx/>
                        <a:buFont typeface="Arial"/>
                        <a:buNone/>
                      </a:pPr>
                      <a:r>
                        <a:rPr lang="en-GB" sz="1600"/>
                        <a:t>Train all colleagues to be allies to Black communities and to identify and challenge racism	</a:t>
                      </a:r>
                    </a:p>
                  </a:txBody>
                  <a:tcPr marL="121920" marR="121920" marT="60960" marB="60960"/>
                </a:tc>
                <a:extLst>
                  <a:ext uri="{0D108BD9-81ED-4DB2-BD59-A6C34878D82A}">
                    <a16:rowId xmlns:a16="http://schemas.microsoft.com/office/drawing/2014/main" val="433215883"/>
                  </a:ext>
                </a:extLst>
              </a:tr>
              <a:tr h="592295">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600"/>
                        <a:t>Update our website to emphasise the importance of a diverse and inclusive workplace</a:t>
                      </a:r>
                    </a:p>
                  </a:txBody>
                  <a:tcPr marL="121920" marR="121920" marT="60960" marB="60960"/>
                </a:tc>
                <a:extLst>
                  <a:ext uri="{0D108BD9-81ED-4DB2-BD59-A6C34878D82A}">
                    <a16:rowId xmlns:a16="http://schemas.microsoft.com/office/drawing/2014/main" val="2454771733"/>
                  </a:ext>
                </a:extLst>
              </a:tr>
              <a:tr h="592295">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B1B1B"/>
                          </a:solidFill>
                          <a:effectLst/>
                          <a:uLnTx/>
                          <a:uFillTx/>
                          <a:latin typeface="+mn-lt"/>
                          <a:cs typeface="Arial"/>
                          <a:sym typeface="Arial"/>
                        </a:rPr>
                        <a:t>Ensure Black colleagues have equal access to fair and transparent promotions</a:t>
                      </a:r>
                    </a:p>
                  </a:txBody>
                  <a:tcPr marL="121920" marR="121920" marT="60960" marB="60960"/>
                </a:tc>
                <a:extLst>
                  <a:ext uri="{0D108BD9-81ED-4DB2-BD59-A6C34878D82A}">
                    <a16:rowId xmlns:a16="http://schemas.microsoft.com/office/drawing/2014/main" val="2984361483"/>
                  </a:ext>
                </a:extLst>
              </a:tr>
              <a:tr h="829214">
                <a:tc>
                  <a:txBody>
                    <a:bodyPr/>
                    <a:lstStyle/>
                    <a:p>
                      <a:pPr marL="0" marR="0" lvl="0" indent="0" algn="ctr" rtl="0" eaLnBrk="1" fontAlgn="auto" latinLnBrk="0" hangingPunct="1">
                        <a:lnSpc>
                          <a:spcPct val="100000"/>
                        </a:lnSpc>
                        <a:spcBef>
                          <a:spcPts val="0"/>
                        </a:spcBef>
                        <a:spcAft>
                          <a:spcPts val="0"/>
                        </a:spcAft>
                        <a:buClr>
                          <a:srgbClr val="000000"/>
                        </a:buClr>
                        <a:buSzTx/>
                        <a:buFont typeface="Arial"/>
                        <a:buNone/>
                      </a:pPr>
                      <a:r>
                        <a:rPr lang="en-GB" sz="1600"/>
                        <a:t>Ensure our onboarding experience helps new colleagues understand our Black Health Equity work and the reasons why we focus on Black men (D&amp;E), </a:t>
                      </a:r>
                      <a:r>
                        <a:rPr lang="en-GB" sz="1600" err="1"/>
                        <a:t>eg</a:t>
                      </a:r>
                      <a:r>
                        <a:rPr lang="en-GB" sz="1600"/>
                        <a:t> Big Welcome</a:t>
                      </a:r>
                    </a:p>
                  </a:txBody>
                  <a:tcPr marL="121920" marR="121920" marT="60960" marB="60960"/>
                </a:tc>
                <a:extLst>
                  <a:ext uri="{0D108BD9-81ED-4DB2-BD59-A6C34878D82A}">
                    <a16:rowId xmlns:a16="http://schemas.microsoft.com/office/drawing/2014/main" val="393802768"/>
                  </a:ext>
                </a:extLst>
              </a:tr>
              <a:tr h="638904">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600"/>
                        <a:t>Embed inclusive leadership into our new leadership and management development programmes</a:t>
                      </a:r>
                    </a:p>
                  </a:txBody>
                  <a:tcPr marL="121920" marR="121920" marT="60960" marB="60960"/>
                </a:tc>
                <a:extLst>
                  <a:ext uri="{0D108BD9-81ED-4DB2-BD59-A6C34878D82A}">
                    <a16:rowId xmlns:a16="http://schemas.microsoft.com/office/drawing/2014/main" val="3406621769"/>
                  </a:ext>
                </a:extLst>
              </a:tr>
              <a:tr h="638904">
                <a:tc>
                  <a:txBody>
                    <a:bodyPr/>
                    <a:lstStyle/>
                    <a:p>
                      <a:pPr marL="0" lvl="0" indent="0" algn="ctr">
                        <a:lnSpc>
                          <a:spcPct val="100000"/>
                        </a:lnSpc>
                        <a:spcBef>
                          <a:spcPts val="0"/>
                        </a:spcBef>
                        <a:spcAft>
                          <a:spcPts val="0"/>
                        </a:spcAft>
                        <a:buNone/>
                      </a:pPr>
                      <a:r>
                        <a:rPr lang="en-GB" sz="1600"/>
                        <a:t>Roll out and embed recommendations from inclusive recruitment audit, ensuring we measure and report on impact and changes </a:t>
                      </a:r>
                    </a:p>
                  </a:txBody>
                  <a:tcPr marL="121920" marR="121920" marT="60959" marB="60959"/>
                </a:tc>
                <a:extLst>
                  <a:ext uri="{0D108BD9-81ED-4DB2-BD59-A6C34878D82A}">
                    <a16:rowId xmlns:a16="http://schemas.microsoft.com/office/drawing/2014/main" val="1026255187"/>
                  </a:ext>
                </a:extLst>
              </a:tr>
            </a:tbl>
          </a:graphicData>
        </a:graphic>
      </p:graphicFrame>
      <p:sp>
        <p:nvSpPr>
          <p:cNvPr id="3" name="TextBox 2">
            <a:extLst>
              <a:ext uri="{FF2B5EF4-FFF2-40B4-BE49-F238E27FC236}">
                <a16:creationId xmlns:a16="http://schemas.microsoft.com/office/drawing/2014/main" id="{D1876021-7E90-5028-B1AF-31A0FDC61B35}"/>
              </a:ext>
            </a:extLst>
          </p:cNvPr>
          <p:cNvSpPr txBox="1"/>
          <p:nvPr/>
        </p:nvSpPr>
        <p:spPr>
          <a:xfrm>
            <a:off x="596183" y="182699"/>
            <a:ext cx="11174667" cy="2185214"/>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2800" b="1" i="0" u="none" strike="noStrike" kern="0" cap="none" spc="0" normalizeH="0" baseline="0" noProof="0">
                <a:ln>
                  <a:noFill/>
                </a:ln>
                <a:solidFill>
                  <a:srgbClr val="000000"/>
                </a:solidFill>
                <a:effectLst/>
                <a:uLnTx/>
                <a:uFillTx/>
                <a:latin typeface="Arial"/>
                <a:ea typeface="+mn-ea"/>
                <a:cs typeface="Arial"/>
                <a:sym typeface="Arial"/>
              </a:rPr>
              <a:t>Enabling objectives:</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000" b="1"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Arial"/>
                <a:sym typeface="Arial"/>
              </a:rPr>
              <a:t>Increasing confidence, trust and agency</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Arial"/>
                <a:sym typeface="Arial"/>
              </a:rPr>
              <a:t>Improving information, willingness and understanding</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Arial"/>
                <a:sym typeface="Arial"/>
              </a:rPr>
              <a:t>Building sustainable structures within Prostate Cancer UK and the Black Health Equity Network</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3600" b="1"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857983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226CDE79-52BC-D221-8710-933FCBC7F3D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1CF2DDE-405C-CE3A-2BCD-B6AA47507657}"/>
              </a:ext>
            </a:extLst>
          </p:cNvPr>
          <p:cNvSpPr>
            <a:spLocks noGrp="1"/>
          </p:cNvSpPr>
          <p:nvPr>
            <p:ph type="sldNum" idx="12"/>
          </p:nvPr>
        </p:nvSpPr>
        <p:spPr/>
        <p:txBody>
          <a:bodyPr wrap="square" anchor="b">
            <a:normAutofit/>
          </a:bodyPr>
          <a:lstStyle/>
          <a:p>
            <a:pPr defTabSz="1219140">
              <a:spcAft>
                <a:spcPts val="800"/>
              </a:spcAft>
            </a:pPr>
            <a:fld id="{00000000-1234-1234-1234-123412341234}" type="slidenum">
              <a:rPr lang="en-GB">
                <a:solidFill>
                  <a:schemeClr val="bg2"/>
                </a:solidFill>
              </a:rPr>
              <a:pPr defTabSz="1219140">
                <a:spcAft>
                  <a:spcPts val="800"/>
                </a:spcAft>
              </a:pPr>
              <a:t>23</a:t>
            </a:fld>
            <a:endParaRPr lang="en-GB">
              <a:solidFill>
                <a:schemeClr val="bg2"/>
              </a:solidFill>
            </a:endParaRPr>
          </a:p>
        </p:txBody>
      </p:sp>
      <p:sp>
        <p:nvSpPr>
          <p:cNvPr id="11" name="Title 1">
            <a:extLst>
              <a:ext uri="{FF2B5EF4-FFF2-40B4-BE49-F238E27FC236}">
                <a16:creationId xmlns:a16="http://schemas.microsoft.com/office/drawing/2014/main" id="{8CEA55F3-EB05-22B1-5E30-F70D21ABDB4D}"/>
              </a:ext>
            </a:extLst>
          </p:cNvPr>
          <p:cNvSpPr>
            <a:spLocks noGrp="1"/>
          </p:cNvSpPr>
          <p:nvPr>
            <p:ph type="title" idx="4294967295"/>
          </p:nvPr>
        </p:nvSpPr>
        <p:spPr>
          <a:xfrm>
            <a:off x="1" y="180976"/>
            <a:ext cx="11290300" cy="752475"/>
          </a:xfrm>
        </p:spPr>
        <p:txBody>
          <a:bodyPr/>
          <a:lstStyle/>
          <a:p>
            <a:pPr algn="ctr"/>
            <a:r>
              <a:rPr lang="en-US" sz="3600"/>
              <a:t>Enabling objectives– Milestones for New Activity</a:t>
            </a:r>
          </a:p>
        </p:txBody>
      </p:sp>
      <p:graphicFrame>
        <p:nvGraphicFramePr>
          <p:cNvPr id="7" name="Table 6">
            <a:extLst>
              <a:ext uri="{FF2B5EF4-FFF2-40B4-BE49-F238E27FC236}">
                <a16:creationId xmlns:a16="http://schemas.microsoft.com/office/drawing/2014/main" id="{E2A6938E-09B9-7E41-7521-29DE966B6520}"/>
              </a:ext>
            </a:extLst>
          </p:cNvPr>
          <p:cNvGraphicFramePr>
            <a:graphicFrameLocks noGrp="1"/>
          </p:cNvGraphicFramePr>
          <p:nvPr>
            <p:extLst>
              <p:ext uri="{D42A27DB-BD31-4B8C-83A1-F6EECF244321}">
                <p14:modId xmlns:p14="http://schemas.microsoft.com/office/powerpoint/2010/main" val="3349934451"/>
              </p:ext>
            </p:extLst>
          </p:nvPr>
        </p:nvGraphicFramePr>
        <p:xfrm>
          <a:off x="103133" y="720714"/>
          <a:ext cx="11490151" cy="5799467"/>
        </p:xfrm>
        <a:graphic>
          <a:graphicData uri="http://schemas.openxmlformats.org/drawingml/2006/table">
            <a:tbl>
              <a:tblPr firstRow="1" bandRow="1"/>
              <a:tblGrid>
                <a:gridCol w="1329803">
                  <a:extLst>
                    <a:ext uri="{9D8B030D-6E8A-4147-A177-3AD203B41FA5}">
                      <a16:colId xmlns:a16="http://schemas.microsoft.com/office/drawing/2014/main" val="155832598"/>
                    </a:ext>
                  </a:extLst>
                </a:gridCol>
                <a:gridCol w="2599764">
                  <a:extLst>
                    <a:ext uri="{9D8B030D-6E8A-4147-A177-3AD203B41FA5}">
                      <a16:colId xmlns:a16="http://schemas.microsoft.com/office/drawing/2014/main" val="2341797973"/>
                    </a:ext>
                  </a:extLst>
                </a:gridCol>
                <a:gridCol w="2615171">
                  <a:extLst>
                    <a:ext uri="{9D8B030D-6E8A-4147-A177-3AD203B41FA5}">
                      <a16:colId xmlns:a16="http://schemas.microsoft.com/office/drawing/2014/main" val="2975553871"/>
                    </a:ext>
                  </a:extLst>
                </a:gridCol>
                <a:gridCol w="2150176">
                  <a:extLst>
                    <a:ext uri="{9D8B030D-6E8A-4147-A177-3AD203B41FA5}">
                      <a16:colId xmlns:a16="http://schemas.microsoft.com/office/drawing/2014/main" val="4514224"/>
                    </a:ext>
                  </a:extLst>
                </a:gridCol>
                <a:gridCol w="1378323">
                  <a:extLst>
                    <a:ext uri="{9D8B030D-6E8A-4147-A177-3AD203B41FA5}">
                      <a16:colId xmlns:a16="http://schemas.microsoft.com/office/drawing/2014/main" val="2916064698"/>
                    </a:ext>
                  </a:extLst>
                </a:gridCol>
                <a:gridCol w="1416914">
                  <a:extLst>
                    <a:ext uri="{9D8B030D-6E8A-4147-A177-3AD203B41FA5}">
                      <a16:colId xmlns:a16="http://schemas.microsoft.com/office/drawing/2014/main" val="262706563"/>
                    </a:ext>
                  </a:extLst>
                </a:gridCol>
              </a:tblGrid>
              <a:tr h="556907">
                <a:tc>
                  <a:txBody>
                    <a:bodyPr/>
                    <a:lstStyle/>
                    <a:p>
                      <a:r>
                        <a:rPr lang="en-GB" sz="1600" b="1">
                          <a:solidFill>
                            <a:schemeClr val="tx1"/>
                          </a:solidFill>
                        </a:rPr>
                        <a:t>2025 - 2030</a:t>
                      </a:r>
                    </a:p>
                  </a:txBody>
                  <a:tcPr marL="121920" marR="121920" marT="60960" marB="60960"/>
                </a:tc>
                <a:tc>
                  <a:txBody>
                    <a:bodyPr/>
                    <a:lstStyle/>
                    <a:p>
                      <a:r>
                        <a:rPr lang="en-GB" sz="2700">
                          <a:solidFill>
                            <a:schemeClr val="tx1"/>
                          </a:solidFill>
                        </a:rPr>
                        <a:t>Yr1</a:t>
                      </a:r>
                    </a:p>
                  </a:txBody>
                  <a:tcPr marL="121920" marR="121920" marT="60960" marB="60960"/>
                </a:tc>
                <a:tc>
                  <a:txBody>
                    <a:bodyPr/>
                    <a:lstStyle/>
                    <a:p>
                      <a:r>
                        <a:rPr lang="en-GB" sz="2700">
                          <a:solidFill>
                            <a:schemeClr val="tx1"/>
                          </a:solidFill>
                        </a:rPr>
                        <a:t>Yr2</a:t>
                      </a:r>
                    </a:p>
                  </a:txBody>
                  <a:tcPr marL="121920" marR="121920" marT="60960" marB="60960"/>
                </a:tc>
                <a:tc>
                  <a:txBody>
                    <a:bodyPr/>
                    <a:lstStyle/>
                    <a:p>
                      <a:r>
                        <a:rPr lang="en-GB" sz="2700">
                          <a:solidFill>
                            <a:schemeClr val="tx1"/>
                          </a:solidFill>
                        </a:rPr>
                        <a:t>Yr3</a:t>
                      </a:r>
                    </a:p>
                  </a:txBody>
                  <a:tcPr marL="121920" marR="121920" marT="60960" marB="60960"/>
                </a:tc>
                <a:tc>
                  <a:txBody>
                    <a:bodyPr/>
                    <a:lstStyle/>
                    <a:p>
                      <a:r>
                        <a:rPr lang="en-GB" sz="2700">
                          <a:solidFill>
                            <a:schemeClr val="tx1"/>
                          </a:solidFill>
                        </a:rPr>
                        <a:t>Yr4</a:t>
                      </a:r>
                    </a:p>
                  </a:txBody>
                  <a:tcPr marL="121920" marR="121920" marT="60960" marB="60960"/>
                </a:tc>
                <a:tc>
                  <a:txBody>
                    <a:bodyPr/>
                    <a:lstStyle/>
                    <a:p>
                      <a:r>
                        <a:rPr lang="en-GB" sz="2700">
                          <a:solidFill>
                            <a:schemeClr val="tx1"/>
                          </a:solidFill>
                        </a:rPr>
                        <a:t>Yr5</a:t>
                      </a:r>
                    </a:p>
                  </a:txBody>
                  <a:tcPr marL="121920" marR="121920" marT="60960" marB="60960"/>
                </a:tc>
                <a:extLst>
                  <a:ext uri="{0D108BD9-81ED-4DB2-BD59-A6C34878D82A}">
                    <a16:rowId xmlns:a16="http://schemas.microsoft.com/office/drawing/2014/main" val="2773427236"/>
                  </a:ext>
                </a:extLst>
              </a:tr>
              <a:tr h="449978">
                <a:tc>
                  <a:txBody>
                    <a:bodyPr/>
                    <a:lstStyle/>
                    <a:p>
                      <a:r>
                        <a:rPr lang="en-GB" sz="1600" b="1">
                          <a:solidFill>
                            <a:schemeClr val="tx1"/>
                          </a:solidFill>
                        </a:rPr>
                        <a:t>Activity 1</a:t>
                      </a:r>
                    </a:p>
                  </a:txBody>
                  <a:tcPr marL="121920" marR="121920" marT="60960" marB="60960"/>
                </a:tc>
                <a:tc>
                  <a:txBody>
                    <a:bodyPr/>
                    <a:lstStyle/>
                    <a:p>
                      <a:pPr lvl="0">
                        <a:buNone/>
                      </a:pPr>
                      <a:r>
                        <a:rPr lang="en-GB" sz="1600" b="0" i="0" u="none" strike="noStrike" noProof="0">
                          <a:solidFill>
                            <a:srgbClr val="1B1B1B"/>
                          </a:solidFill>
                          <a:latin typeface="Arial"/>
                        </a:rPr>
                        <a:t>Develop an external communication plan for Black Health Equity work</a:t>
                      </a:r>
                      <a:endParaRPr lang="en-US"/>
                    </a:p>
                  </a:txBody>
                  <a:tcPr marL="121920" marR="121920" marT="60960" marB="60960"/>
                </a:tc>
                <a:tc>
                  <a:txBody>
                    <a:bodyPr/>
                    <a:lstStyle/>
                    <a:p>
                      <a:pPr marL="0" marR="0" lvl="0" indent="0" algn="l">
                        <a:lnSpc>
                          <a:spcPct val="100000"/>
                        </a:lnSpc>
                        <a:spcBef>
                          <a:spcPts val="0"/>
                        </a:spcBef>
                        <a:spcAft>
                          <a:spcPts val="0"/>
                        </a:spcAft>
                        <a:buNone/>
                      </a:pPr>
                      <a:endParaRPr kumimoji="0" lang="en-GB" sz="1600" b="0" i="0" u="none" strike="noStrike" kern="0" cap="none" spc="0" normalizeH="0" baseline="0" noProof="0">
                        <a:ln>
                          <a:noFill/>
                        </a:ln>
                        <a:solidFill>
                          <a:schemeClr val="tx1"/>
                        </a:solidFill>
                        <a:effectLst/>
                        <a:uLnTx/>
                        <a:uFillTx/>
                        <a:latin typeface="Arial"/>
                        <a:sym typeface="Aria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extLst>
                  <a:ext uri="{0D108BD9-81ED-4DB2-BD59-A6C34878D82A}">
                    <a16:rowId xmlns:a16="http://schemas.microsoft.com/office/drawing/2014/main" val="4130683998"/>
                  </a:ext>
                </a:extLst>
              </a:tr>
              <a:tr h="556907">
                <a:tc>
                  <a:txBody>
                    <a:bodyPr/>
                    <a:lstStyle/>
                    <a:p>
                      <a:r>
                        <a:rPr lang="en-GB" sz="1600" b="1">
                          <a:solidFill>
                            <a:schemeClr val="tx1"/>
                          </a:solidFill>
                        </a:rPr>
                        <a:t>Activity 2</a:t>
                      </a:r>
                    </a:p>
                  </a:txBody>
                  <a:tcPr marL="121920" marR="121920" marT="60960" marB="60960"/>
                </a:tc>
                <a:tc>
                  <a:txBody>
                    <a:bodyPr/>
                    <a:lstStyle/>
                    <a:p>
                      <a:pPr lvl="0">
                        <a:buNone/>
                      </a:pPr>
                      <a:r>
                        <a:rPr lang="en-GB" sz="1600" b="0" i="0" u="none" strike="noStrike" noProof="0">
                          <a:solidFill>
                            <a:srgbClr val="1B1B1B"/>
                          </a:solidFill>
                          <a:latin typeface="Arial"/>
                        </a:rPr>
                        <a:t>Develop an internal communication plan for Black Health Equity work</a:t>
                      </a:r>
                      <a:endParaRPr lang="en-US"/>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extLst>
                  <a:ext uri="{0D108BD9-81ED-4DB2-BD59-A6C34878D82A}">
                    <a16:rowId xmlns:a16="http://schemas.microsoft.com/office/drawing/2014/main" val="2426949740"/>
                  </a:ext>
                </a:extLst>
              </a:tr>
              <a:tr h="484003">
                <a:tc>
                  <a:txBody>
                    <a:bodyPr/>
                    <a:lstStyle/>
                    <a:p>
                      <a:r>
                        <a:rPr lang="en-GB" sz="1600" b="1">
                          <a:solidFill>
                            <a:schemeClr val="tx1"/>
                          </a:solidFill>
                        </a:rPr>
                        <a:t>Activity 3</a:t>
                      </a:r>
                    </a:p>
                  </a:txBody>
                  <a:tcPr marL="121920" marR="121920" marT="60960" marB="60960"/>
                </a:tc>
                <a:tc>
                  <a:txBody>
                    <a:bodyPr/>
                    <a:lstStyle/>
                    <a:p>
                      <a:pPr lvl="0">
                        <a:buNone/>
                      </a:pPr>
                      <a:endParaRPr lang="en-GB" sz="1600" b="0" i="0" u="none" strike="noStrike" noProof="0">
                        <a:solidFill>
                          <a:schemeClr val="tx1"/>
                        </a:solidFill>
                        <a:latin typeface="Arial"/>
                      </a:endParaRPr>
                    </a:p>
                  </a:txBody>
                  <a:tcPr marL="121920" marR="121920" marT="60960" marB="60960"/>
                </a:tc>
                <a:tc>
                  <a:txBody>
                    <a:bodyPr/>
                    <a:lstStyle/>
                    <a:p>
                      <a:pPr lvl="0">
                        <a:buNone/>
                      </a:pPr>
                      <a:r>
                        <a:rPr lang="en-GB" sz="1600" b="0" i="0" u="none" strike="noStrike" noProof="0">
                          <a:solidFill>
                            <a:srgbClr val="1B1B1B"/>
                          </a:solidFill>
                          <a:latin typeface="Arial"/>
                        </a:rPr>
                        <a:t>Introduce a narrative about the measures of success </a:t>
                      </a: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extLst>
                  <a:ext uri="{0D108BD9-81ED-4DB2-BD59-A6C34878D82A}">
                    <a16:rowId xmlns:a16="http://schemas.microsoft.com/office/drawing/2014/main" val="2471770301"/>
                  </a:ext>
                </a:extLst>
              </a:tr>
              <a:tr h="556907">
                <a:tc>
                  <a:txBody>
                    <a:bodyPr/>
                    <a:lstStyle/>
                    <a:p>
                      <a:r>
                        <a:rPr lang="en-GB" sz="1600" b="1">
                          <a:solidFill>
                            <a:schemeClr val="tx1"/>
                          </a:solidFill>
                        </a:rPr>
                        <a:t>Activity 4</a:t>
                      </a:r>
                    </a:p>
                  </a:txBody>
                  <a:tcPr marL="121920" marR="121920" marT="60960" marB="60960"/>
                </a:tc>
                <a:tc>
                  <a:txBody>
                    <a:bodyPr/>
                    <a:lstStyle/>
                    <a:p>
                      <a:endParaRPr lang="en-GB" sz="1600" b="0" i="0" u="none" strike="noStrike" noProof="0">
                        <a:solidFill>
                          <a:schemeClr val="tx1"/>
                        </a:solidFill>
                        <a:latin typeface="Arial"/>
                      </a:endParaRPr>
                    </a:p>
                  </a:txBody>
                  <a:tcPr marL="121920" marR="121920" marT="60960" marB="60960"/>
                </a:tc>
                <a:tc>
                  <a:txBody>
                    <a:bodyPr/>
                    <a:lstStyle/>
                    <a:p>
                      <a:pPr lvl="0">
                        <a:buNone/>
                      </a:pPr>
                      <a:r>
                        <a:rPr lang="en-GB" sz="1600" b="0" i="0" u="none" strike="noStrike" noProof="0">
                          <a:solidFill>
                            <a:srgbClr val="1B1B1B"/>
                          </a:solidFill>
                          <a:latin typeface="Arial"/>
                        </a:rPr>
                        <a:t>Develop a culture of race advocacy, where all colleagues understand and proactively engage </a:t>
                      </a: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extLst>
                  <a:ext uri="{0D108BD9-81ED-4DB2-BD59-A6C34878D82A}">
                    <a16:rowId xmlns:a16="http://schemas.microsoft.com/office/drawing/2014/main" val="3070214652"/>
                  </a:ext>
                </a:extLst>
              </a:tr>
              <a:tr h="584643">
                <a:tc>
                  <a:txBody>
                    <a:bodyPr/>
                    <a:lstStyle/>
                    <a:p>
                      <a:r>
                        <a:rPr lang="en-GB" sz="1600" b="1">
                          <a:solidFill>
                            <a:schemeClr val="tx1"/>
                          </a:solidFill>
                        </a:rPr>
                        <a:t>Activity 5</a:t>
                      </a:r>
                    </a:p>
                  </a:txBody>
                  <a:tcPr marL="121920" marR="121920" marT="60960" marB="60960"/>
                </a:tc>
                <a:tc>
                  <a:txBody>
                    <a:bodyPr/>
                    <a:lstStyle/>
                    <a:p>
                      <a:pPr lvl="0">
                        <a:buNone/>
                      </a:pPr>
                      <a:endParaRPr lang="en-GB" sz="1600" b="0" i="0" u="none" strike="noStrike" noProof="0">
                        <a:solidFill>
                          <a:schemeClr val="tx1"/>
                        </a:solidFill>
                      </a:endParaRPr>
                    </a:p>
                  </a:txBody>
                  <a:tcPr marL="121920" marR="121920" marT="60960" marB="60960"/>
                </a:tc>
                <a:tc>
                  <a:txBody>
                    <a:bodyPr/>
                    <a:lstStyle/>
                    <a:p>
                      <a:pPr lvl="0">
                        <a:buNone/>
                      </a:pPr>
                      <a:endParaRPr lang="en-GB" sz="1600" b="0" i="0" u="none" strike="noStrike" noProof="0">
                        <a:solidFill>
                          <a:srgbClr val="1B1B1B"/>
                        </a:solidFill>
                        <a:latin typeface="Arial"/>
                      </a:endParaRPr>
                    </a:p>
                  </a:txBody>
                  <a:tcPr marL="121920" marR="121920" marT="60960" marB="60960"/>
                </a:tc>
                <a:tc>
                  <a:txBody>
                    <a:bodyPr/>
                    <a:lstStyle/>
                    <a:p>
                      <a:r>
                        <a:rPr lang="en-GB" sz="1600">
                          <a:solidFill>
                            <a:schemeClr val="tx1"/>
                          </a:solidFill>
                        </a:rPr>
                        <a:t>Introduce new programmes to offer Black talent opportunities to learn about our work and develop their skills</a:t>
                      </a: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extLst>
                  <a:ext uri="{0D108BD9-81ED-4DB2-BD59-A6C34878D82A}">
                    <a16:rowId xmlns:a16="http://schemas.microsoft.com/office/drawing/2014/main" val="3020358052"/>
                  </a:ext>
                </a:extLst>
              </a:tr>
            </a:tbl>
          </a:graphicData>
        </a:graphic>
      </p:graphicFrame>
    </p:spTree>
    <p:extLst>
      <p:ext uri="{BB962C8B-B14F-4D97-AF65-F5344CB8AC3E}">
        <p14:creationId xmlns:p14="http://schemas.microsoft.com/office/powerpoint/2010/main" val="982800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C96C2A17-6748-02BC-DDDF-97E42153A22B}"/>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6E554B07-C433-A2B6-997E-D5125DA079F7}"/>
              </a:ext>
            </a:extLst>
          </p:cNvPr>
          <p:cNvSpPr>
            <a:spLocks noGrp="1"/>
          </p:cNvSpPr>
          <p:nvPr>
            <p:ph type="title" idx="4294967295"/>
          </p:nvPr>
        </p:nvSpPr>
        <p:spPr>
          <a:xfrm>
            <a:off x="1" y="180976"/>
            <a:ext cx="11290300" cy="752475"/>
          </a:xfrm>
        </p:spPr>
        <p:txBody>
          <a:bodyPr/>
          <a:lstStyle/>
          <a:p>
            <a:pPr algn="ctr"/>
            <a:r>
              <a:rPr lang="en-US" sz="3600"/>
              <a:t>Enabling objectives– Milestones for New Activity</a:t>
            </a:r>
          </a:p>
        </p:txBody>
      </p:sp>
      <p:graphicFrame>
        <p:nvGraphicFramePr>
          <p:cNvPr id="7" name="Table 6">
            <a:extLst>
              <a:ext uri="{FF2B5EF4-FFF2-40B4-BE49-F238E27FC236}">
                <a16:creationId xmlns:a16="http://schemas.microsoft.com/office/drawing/2014/main" id="{A8200A56-D847-6546-F107-2AF6AF713E2A}"/>
              </a:ext>
            </a:extLst>
          </p:cNvPr>
          <p:cNvGraphicFramePr>
            <a:graphicFrameLocks noGrp="1"/>
          </p:cNvGraphicFramePr>
          <p:nvPr>
            <p:extLst>
              <p:ext uri="{D42A27DB-BD31-4B8C-83A1-F6EECF244321}">
                <p14:modId xmlns:p14="http://schemas.microsoft.com/office/powerpoint/2010/main" val="2268225580"/>
              </p:ext>
            </p:extLst>
          </p:nvPr>
        </p:nvGraphicFramePr>
        <p:xfrm>
          <a:off x="315089" y="931867"/>
          <a:ext cx="11560217" cy="5926132"/>
        </p:xfrm>
        <a:graphic>
          <a:graphicData uri="http://schemas.openxmlformats.org/drawingml/2006/table">
            <a:tbl>
              <a:tblPr firstRow="1" bandRow="1"/>
              <a:tblGrid>
                <a:gridCol w="1329803">
                  <a:extLst>
                    <a:ext uri="{9D8B030D-6E8A-4147-A177-3AD203B41FA5}">
                      <a16:colId xmlns:a16="http://schemas.microsoft.com/office/drawing/2014/main" val="155832598"/>
                    </a:ext>
                  </a:extLst>
                </a:gridCol>
                <a:gridCol w="2605367">
                  <a:extLst>
                    <a:ext uri="{9D8B030D-6E8A-4147-A177-3AD203B41FA5}">
                      <a16:colId xmlns:a16="http://schemas.microsoft.com/office/drawing/2014/main" val="2341797973"/>
                    </a:ext>
                  </a:extLst>
                </a:gridCol>
                <a:gridCol w="2923606">
                  <a:extLst>
                    <a:ext uri="{9D8B030D-6E8A-4147-A177-3AD203B41FA5}">
                      <a16:colId xmlns:a16="http://schemas.microsoft.com/office/drawing/2014/main" val="2975553871"/>
                    </a:ext>
                  </a:extLst>
                </a:gridCol>
                <a:gridCol w="1634836">
                  <a:extLst>
                    <a:ext uri="{9D8B030D-6E8A-4147-A177-3AD203B41FA5}">
                      <a16:colId xmlns:a16="http://schemas.microsoft.com/office/drawing/2014/main" val="4514224"/>
                    </a:ext>
                  </a:extLst>
                </a:gridCol>
                <a:gridCol w="1139902">
                  <a:extLst>
                    <a:ext uri="{9D8B030D-6E8A-4147-A177-3AD203B41FA5}">
                      <a16:colId xmlns:a16="http://schemas.microsoft.com/office/drawing/2014/main" val="2916064698"/>
                    </a:ext>
                  </a:extLst>
                </a:gridCol>
                <a:gridCol w="1926703">
                  <a:extLst>
                    <a:ext uri="{9D8B030D-6E8A-4147-A177-3AD203B41FA5}">
                      <a16:colId xmlns:a16="http://schemas.microsoft.com/office/drawing/2014/main" val="262706563"/>
                    </a:ext>
                  </a:extLst>
                </a:gridCol>
              </a:tblGrid>
              <a:tr h="588617">
                <a:tc>
                  <a:txBody>
                    <a:bodyPr/>
                    <a:lstStyle/>
                    <a:p>
                      <a:r>
                        <a:rPr lang="en-GB" sz="1600" b="1">
                          <a:solidFill>
                            <a:schemeClr val="tx1"/>
                          </a:solidFill>
                        </a:rPr>
                        <a:t>2025 - 2030</a:t>
                      </a:r>
                    </a:p>
                  </a:txBody>
                  <a:tcPr marL="121920" marR="121920" marT="60960" marB="60960"/>
                </a:tc>
                <a:tc>
                  <a:txBody>
                    <a:bodyPr/>
                    <a:lstStyle/>
                    <a:p>
                      <a:r>
                        <a:rPr lang="en-GB" sz="2700">
                          <a:solidFill>
                            <a:schemeClr val="tx1"/>
                          </a:solidFill>
                        </a:rPr>
                        <a:t>Yr1</a:t>
                      </a:r>
                    </a:p>
                  </a:txBody>
                  <a:tcPr marL="121920" marR="121920" marT="60960" marB="60960"/>
                </a:tc>
                <a:tc>
                  <a:txBody>
                    <a:bodyPr/>
                    <a:lstStyle/>
                    <a:p>
                      <a:r>
                        <a:rPr lang="en-GB" sz="2700">
                          <a:solidFill>
                            <a:schemeClr val="tx1"/>
                          </a:solidFill>
                        </a:rPr>
                        <a:t>Yr2</a:t>
                      </a:r>
                    </a:p>
                  </a:txBody>
                  <a:tcPr marL="121920" marR="121920" marT="60960" marB="60960"/>
                </a:tc>
                <a:tc>
                  <a:txBody>
                    <a:bodyPr/>
                    <a:lstStyle/>
                    <a:p>
                      <a:r>
                        <a:rPr lang="en-GB" sz="2700">
                          <a:solidFill>
                            <a:schemeClr val="tx1"/>
                          </a:solidFill>
                        </a:rPr>
                        <a:t>Yr3</a:t>
                      </a:r>
                    </a:p>
                  </a:txBody>
                  <a:tcPr marL="121920" marR="121920" marT="60960" marB="60960"/>
                </a:tc>
                <a:tc>
                  <a:txBody>
                    <a:bodyPr/>
                    <a:lstStyle/>
                    <a:p>
                      <a:r>
                        <a:rPr lang="en-GB" sz="2700">
                          <a:solidFill>
                            <a:schemeClr val="tx1"/>
                          </a:solidFill>
                        </a:rPr>
                        <a:t>Yr4</a:t>
                      </a:r>
                    </a:p>
                  </a:txBody>
                  <a:tcPr marL="121920" marR="121920" marT="60960" marB="60960"/>
                </a:tc>
                <a:tc>
                  <a:txBody>
                    <a:bodyPr/>
                    <a:lstStyle/>
                    <a:p>
                      <a:r>
                        <a:rPr lang="en-GB" sz="2700">
                          <a:solidFill>
                            <a:schemeClr val="tx1"/>
                          </a:solidFill>
                        </a:rPr>
                        <a:t>Yr5</a:t>
                      </a:r>
                    </a:p>
                  </a:txBody>
                  <a:tcPr marL="121920" marR="121920" marT="60960" marB="60960"/>
                </a:tc>
                <a:extLst>
                  <a:ext uri="{0D108BD9-81ED-4DB2-BD59-A6C34878D82A}">
                    <a16:rowId xmlns:a16="http://schemas.microsoft.com/office/drawing/2014/main" val="2773427236"/>
                  </a:ext>
                </a:extLst>
              </a:tr>
              <a:tr h="902034">
                <a:tc>
                  <a:txBody>
                    <a:bodyPr/>
                    <a:lstStyle/>
                    <a:p>
                      <a:r>
                        <a:rPr lang="en-GB" sz="1600" b="1">
                          <a:solidFill>
                            <a:schemeClr val="tx1"/>
                          </a:solidFill>
                        </a:rPr>
                        <a:t>Activity 6</a:t>
                      </a:r>
                    </a:p>
                  </a:txBody>
                  <a:tcPr marL="121920" marR="121920" marT="60960" marB="60960"/>
                </a:tc>
                <a:tc>
                  <a:txBody>
                    <a:bodyPr/>
                    <a:lstStyle/>
                    <a:p>
                      <a:pPr lvl="0">
                        <a:buNone/>
                      </a:pPr>
                      <a:r>
                        <a:rPr lang="en-GB" sz="1600" b="0" i="0" u="none" strike="noStrike" noProof="0">
                          <a:solidFill>
                            <a:srgbClr val="1B1B1B"/>
                          </a:solidFill>
                          <a:latin typeface="Arial"/>
                        </a:rPr>
                        <a:t>Commit to and sign the Race at Work Charter </a:t>
                      </a:r>
                    </a:p>
                    <a:p>
                      <a:endParaRPr lang="en-GB" sz="1600">
                        <a:solidFill>
                          <a:schemeClr val="tx1"/>
                        </a:solidFill>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extLst>
                  <a:ext uri="{0D108BD9-81ED-4DB2-BD59-A6C34878D82A}">
                    <a16:rowId xmlns:a16="http://schemas.microsoft.com/office/drawing/2014/main" val="3812056539"/>
                  </a:ext>
                </a:extLst>
              </a:tr>
              <a:tr h="1159758">
                <a:tc>
                  <a:txBody>
                    <a:bodyPr/>
                    <a:lstStyle/>
                    <a:p>
                      <a:r>
                        <a:rPr lang="en-GB" sz="1600" b="1">
                          <a:solidFill>
                            <a:schemeClr val="tx1"/>
                          </a:solidFill>
                        </a:rPr>
                        <a:t>Activity 7</a:t>
                      </a:r>
                    </a:p>
                  </a:txBody>
                  <a:tcPr marL="121920" marR="121920" marT="60960" marB="60960"/>
                </a:tc>
                <a:tc>
                  <a:txBody>
                    <a:bodyPr/>
                    <a:lstStyle/>
                    <a:p>
                      <a:endParaRPr lang="en-GB" sz="1600">
                        <a:solidFill>
                          <a:schemeClr val="tx1"/>
                        </a:solidFill>
                      </a:endParaRPr>
                    </a:p>
                  </a:txBody>
                  <a:tcPr marL="121920" marR="121920" marT="60960" marB="60960"/>
                </a:tc>
                <a:tc>
                  <a:txBody>
                    <a:bodyPr/>
                    <a:lstStyle/>
                    <a:p>
                      <a:pPr marL="0" marR="0" lvl="0" indent="0" algn="l" rtl="0" eaLnBrk="1" fontAlgn="auto" latinLnBrk="0" hangingPunct="1">
                        <a:lnSpc>
                          <a:spcPct val="100000"/>
                        </a:lnSpc>
                        <a:spcBef>
                          <a:spcPts val="0"/>
                        </a:spcBef>
                        <a:spcAft>
                          <a:spcPts val="0"/>
                        </a:spcAft>
                        <a:buClr>
                          <a:srgbClr val="000000"/>
                        </a:buClr>
                        <a:buSzTx/>
                        <a:buFont typeface="Arial"/>
                        <a:buNone/>
                      </a:pPr>
                      <a:r>
                        <a:rPr lang="en-GB" sz="1600" b="0" i="0" u="none" strike="noStrike" noProof="0">
                          <a:solidFill>
                            <a:srgbClr val="1B1B1B"/>
                          </a:solidFill>
                          <a:latin typeface="Arial"/>
                        </a:rPr>
                        <a:t>Develop and cascade educational events and insights sessions celebrating Black culture</a:t>
                      </a: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extLst>
                  <a:ext uri="{0D108BD9-81ED-4DB2-BD59-A6C34878D82A}">
                    <a16:rowId xmlns:a16="http://schemas.microsoft.com/office/drawing/2014/main" val="1890043994"/>
                  </a:ext>
                </a:extLst>
              </a:tr>
              <a:tr h="1159758">
                <a:tc>
                  <a:txBody>
                    <a:bodyPr/>
                    <a:lstStyle/>
                    <a:p>
                      <a:r>
                        <a:rPr lang="en-GB" sz="1600" b="1">
                          <a:solidFill>
                            <a:schemeClr val="tx1"/>
                          </a:solidFill>
                        </a:rPr>
                        <a:t>Activity 8</a:t>
                      </a:r>
                    </a:p>
                  </a:txBody>
                  <a:tcPr marL="121920" marR="121920" marT="60960" marB="60960"/>
                </a:tc>
                <a:tc>
                  <a:txBody>
                    <a:bodyPr/>
                    <a:lstStyle/>
                    <a:p>
                      <a:endParaRPr lang="en-GB" sz="1600">
                        <a:solidFill>
                          <a:schemeClr val="tx1"/>
                        </a:solidFill>
                      </a:endParaRPr>
                    </a:p>
                  </a:txBody>
                  <a:tcPr marL="121920" marR="121920" marT="60960" marB="60960"/>
                </a:tc>
                <a:tc>
                  <a:txBody>
                    <a:bodyPr/>
                    <a:lstStyle/>
                    <a:p>
                      <a:pPr marL="0" marR="0" lvl="0" indent="0" algn="l">
                        <a:lnSpc>
                          <a:spcPct val="100000"/>
                        </a:lnSpc>
                        <a:spcBef>
                          <a:spcPts val="0"/>
                        </a:spcBef>
                        <a:spcAft>
                          <a:spcPts val="0"/>
                        </a:spcAft>
                        <a:buNone/>
                      </a:pPr>
                      <a:r>
                        <a:rPr lang="en-GB" sz="1600" b="0" i="0" u="none" strike="noStrike" noProof="0">
                          <a:solidFill>
                            <a:srgbClr val="1B1B1B"/>
                          </a:solidFill>
                          <a:latin typeface="Arial"/>
                        </a:rPr>
                        <a:t>Introduce new Black health equity Leadership programme to embed learning in practise </a:t>
                      </a:r>
                      <a:endParaRPr lang="en-US"/>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extLst>
                  <a:ext uri="{0D108BD9-81ED-4DB2-BD59-A6C34878D82A}">
                    <a16:rowId xmlns:a16="http://schemas.microsoft.com/office/drawing/2014/main" val="2543446708"/>
                  </a:ext>
                </a:extLst>
              </a:tr>
              <a:tr h="1159758">
                <a:tc>
                  <a:txBody>
                    <a:bodyPr/>
                    <a:lstStyle/>
                    <a:p>
                      <a:r>
                        <a:rPr lang="en-GB" sz="1600" b="1">
                          <a:solidFill>
                            <a:schemeClr val="tx1"/>
                          </a:solidFill>
                        </a:rPr>
                        <a:t>Activity 9</a:t>
                      </a:r>
                    </a:p>
                  </a:txBody>
                  <a:tcPr marL="121920" marR="121920" marT="60960" marB="60960"/>
                </a:tc>
                <a:tc>
                  <a:txBody>
                    <a:bodyPr/>
                    <a:lstStyle/>
                    <a:p>
                      <a:endParaRPr lang="en-GB" sz="1600">
                        <a:solidFill>
                          <a:schemeClr val="tx1"/>
                        </a:solidFill>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600">
                          <a:solidFill>
                            <a:schemeClr val="tx1"/>
                          </a:solidFill>
                        </a:rPr>
                        <a:t>Introduce new package of support to members of the National Black Health Equity Network</a:t>
                      </a: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tc>
                  <a:txBody>
                    <a:bodyPr/>
                    <a:lstStyle/>
                    <a:p>
                      <a:endParaRPr lang="en-GB" sz="1600">
                        <a:solidFill>
                          <a:schemeClr val="tx1"/>
                        </a:solidFill>
                      </a:endParaRPr>
                    </a:p>
                  </a:txBody>
                  <a:tcPr marL="121920" marR="121920" marT="60960" marB="60960"/>
                </a:tc>
                <a:extLst>
                  <a:ext uri="{0D108BD9-81ED-4DB2-BD59-A6C34878D82A}">
                    <a16:rowId xmlns:a16="http://schemas.microsoft.com/office/drawing/2014/main" val="3828127784"/>
                  </a:ext>
                </a:extLst>
              </a:tr>
              <a:tr h="956207">
                <a:tc>
                  <a:txBody>
                    <a:bodyPr/>
                    <a:lstStyle/>
                    <a:p>
                      <a:pPr lvl="0">
                        <a:buNone/>
                      </a:pPr>
                      <a:r>
                        <a:rPr lang="en-GB" sz="1600" b="1">
                          <a:solidFill>
                            <a:schemeClr val="tx1"/>
                          </a:solidFill>
                        </a:rPr>
                        <a:t>Activity 10</a:t>
                      </a:r>
                    </a:p>
                  </a:txBody>
                  <a:tcPr marL="121920" marR="121920" marT="60959" marB="60959"/>
                </a:tc>
                <a:tc>
                  <a:txBody>
                    <a:bodyPr/>
                    <a:lstStyle/>
                    <a:p>
                      <a:pPr lvl="0">
                        <a:buNone/>
                      </a:pPr>
                      <a:endParaRPr lang="en-GB" sz="1600" b="0" i="0" u="none" strike="noStrike" noProof="0">
                        <a:solidFill>
                          <a:srgbClr val="1B1B1B"/>
                        </a:solidFill>
                        <a:latin typeface="Arial"/>
                      </a:endParaRPr>
                    </a:p>
                  </a:txBody>
                  <a:tcPr marL="121920" marR="121920" marT="60959" marB="60959"/>
                </a:tc>
                <a:tc>
                  <a:txBody>
                    <a:bodyPr/>
                    <a:lstStyle/>
                    <a:p>
                      <a:pPr marL="0" lvl="0" indent="0" algn="l">
                        <a:lnSpc>
                          <a:spcPct val="100000"/>
                        </a:lnSpc>
                        <a:spcBef>
                          <a:spcPts val="0"/>
                        </a:spcBef>
                        <a:spcAft>
                          <a:spcPts val="0"/>
                        </a:spcAft>
                        <a:buNone/>
                      </a:pPr>
                      <a:r>
                        <a:rPr lang="en-GB" sz="1600" b="0" i="0" u="none" strike="noStrike" noProof="0">
                          <a:solidFill>
                            <a:srgbClr val="1B1B1B"/>
                          </a:solidFill>
                          <a:latin typeface="Arial"/>
                        </a:rPr>
                        <a:t>Conduct Happiness Index Survey inclusive of anti-racist questions</a:t>
                      </a:r>
                      <a:endParaRPr lang="en-US"/>
                    </a:p>
                  </a:txBody>
                  <a:tcPr marL="121920" marR="121920" marT="60959" marB="60959"/>
                </a:tc>
                <a:tc>
                  <a:txBody>
                    <a:bodyPr/>
                    <a:lstStyle/>
                    <a:p>
                      <a:pPr lvl="0">
                        <a:buNone/>
                      </a:pPr>
                      <a:endParaRPr lang="en-GB" sz="1600">
                        <a:solidFill>
                          <a:schemeClr val="tx1"/>
                        </a:solidFill>
                      </a:endParaRPr>
                    </a:p>
                  </a:txBody>
                  <a:tcPr marL="121920" marR="121920" marT="60959" marB="60959"/>
                </a:tc>
                <a:tc>
                  <a:txBody>
                    <a:bodyPr/>
                    <a:lstStyle/>
                    <a:p>
                      <a:pPr lvl="0">
                        <a:buNone/>
                      </a:pPr>
                      <a:endParaRPr lang="en-GB" sz="1600">
                        <a:solidFill>
                          <a:schemeClr val="tx1"/>
                        </a:solidFill>
                      </a:endParaRPr>
                    </a:p>
                  </a:txBody>
                  <a:tcPr marL="121920" marR="121920" marT="60959" marB="60959"/>
                </a:tc>
                <a:tc>
                  <a:txBody>
                    <a:bodyPr/>
                    <a:lstStyle/>
                    <a:p>
                      <a:pPr lvl="0">
                        <a:buNone/>
                      </a:pPr>
                      <a:endParaRPr lang="en-GB" sz="1600">
                        <a:solidFill>
                          <a:schemeClr val="tx1"/>
                        </a:solidFill>
                      </a:endParaRPr>
                    </a:p>
                  </a:txBody>
                  <a:tcPr marL="121920" marR="121920" marT="60959" marB="60959"/>
                </a:tc>
                <a:extLst>
                  <a:ext uri="{0D108BD9-81ED-4DB2-BD59-A6C34878D82A}">
                    <a16:rowId xmlns:a16="http://schemas.microsoft.com/office/drawing/2014/main" val="3188715109"/>
                  </a:ext>
                </a:extLst>
              </a:tr>
            </a:tbl>
          </a:graphicData>
        </a:graphic>
      </p:graphicFrame>
    </p:spTree>
    <p:extLst>
      <p:ext uri="{BB962C8B-B14F-4D97-AF65-F5344CB8AC3E}">
        <p14:creationId xmlns:p14="http://schemas.microsoft.com/office/powerpoint/2010/main" val="3228570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12"/>
          <p:cNvSpPr txBox="1">
            <a:spLocks noGrp="1"/>
          </p:cNvSpPr>
          <p:nvPr>
            <p:ph type="title"/>
          </p:nvPr>
        </p:nvSpPr>
        <p:spPr>
          <a:xfrm>
            <a:off x="721591" y="1818528"/>
            <a:ext cx="10748800" cy="3695200"/>
          </a:xfrm>
          <a:prstGeom prst="rect">
            <a:avLst/>
          </a:prstGeom>
          <a:noFill/>
          <a:ln>
            <a:noFill/>
          </a:ln>
        </p:spPr>
        <p:txBody>
          <a:bodyPr spcFirstLastPara="1" wrap="square" lIns="121900" tIns="121900" rIns="121900" bIns="121900" anchor="ctr" anchorCtr="0">
            <a:noAutofit/>
          </a:bodyPr>
          <a:lstStyle/>
          <a:p>
            <a:pPr>
              <a:buSzPts val="4000"/>
            </a:pPr>
            <a:r>
              <a:rPr lang="en-GB"/>
              <a:t>STRATEGIC PLANS</a:t>
            </a:r>
            <a:r>
              <a:rPr lang="en-GB">
                <a:solidFill>
                  <a:schemeClr val="accent3"/>
                </a:solidFill>
              </a:rPr>
              <a:t> </a:t>
            </a:r>
            <a:endParaRPr>
              <a:solidFill>
                <a:schemeClr val="accent3"/>
              </a:solidFill>
            </a:endParaRPr>
          </a:p>
        </p:txBody>
      </p:sp>
      <p:sp>
        <p:nvSpPr>
          <p:cNvPr id="523" name="Google Shape;523;p12"/>
          <p:cNvSpPr txBox="1">
            <a:spLocks noGrp="1"/>
          </p:cNvSpPr>
          <p:nvPr>
            <p:ph type="sldNum" idx="12"/>
          </p:nvPr>
        </p:nvSpPr>
        <p:spPr>
          <a:xfrm>
            <a:off x="11581067" y="6286501"/>
            <a:ext cx="431600" cy="388800"/>
          </a:xfrm>
          <a:prstGeom prst="rect">
            <a:avLst/>
          </a:prstGeom>
        </p:spPr>
        <p:txBody>
          <a:bodyPr spcFirstLastPara="1" wrap="square" lIns="0" tIns="0" rIns="0" bIns="0" anchor="b" anchorCtr="0">
            <a:noAutofit/>
          </a:bodyPr>
          <a:lstStyle/>
          <a:p>
            <a:fld id="{00000000-1234-1234-1234-123412341234}" type="slidenum">
              <a:rPr lang="en-GB" sz="1333"/>
              <a:pPr/>
              <a:t>25</a:t>
            </a:fld>
            <a:endParaRPr sz="1333"/>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27"/>
        <p:cNvGrpSpPr/>
        <p:nvPr/>
      </p:nvGrpSpPr>
      <p:grpSpPr>
        <a:xfrm>
          <a:off x="0" y="0"/>
          <a:ext cx="0" cy="0"/>
          <a:chOff x="0" y="0"/>
          <a:chExt cx="0" cy="0"/>
        </a:xfrm>
      </p:grpSpPr>
      <p:sp>
        <p:nvSpPr>
          <p:cNvPr id="528" name="Google Shape;528;p13"/>
          <p:cNvSpPr txBox="1">
            <a:spLocks noGrp="1"/>
          </p:cNvSpPr>
          <p:nvPr>
            <p:ph type="title"/>
          </p:nvPr>
        </p:nvSpPr>
        <p:spPr>
          <a:xfrm>
            <a:off x="840000" y="3148800"/>
            <a:ext cx="10512000" cy="763600"/>
          </a:xfrm>
          <a:prstGeom prst="rect">
            <a:avLst/>
          </a:prstGeom>
          <a:noFill/>
          <a:ln>
            <a:noFill/>
          </a:ln>
        </p:spPr>
        <p:txBody>
          <a:bodyPr spcFirstLastPara="1" wrap="square" lIns="121900" tIns="121900" rIns="121900" bIns="121900" anchor="ctr" anchorCtr="0">
            <a:noAutofit/>
          </a:bodyPr>
          <a:lstStyle/>
          <a:p>
            <a:pPr>
              <a:lnSpc>
                <a:spcPct val="80000"/>
              </a:lnSpc>
              <a:buNone/>
            </a:pPr>
            <a:r>
              <a:rPr lang="en-GB" sz="6933" b="1">
                <a:solidFill>
                  <a:schemeClr val="bg2"/>
                </a:solidFill>
                <a:latin typeface="Arial"/>
                <a:ea typeface="Arial"/>
                <a:cs typeface="Arial"/>
                <a:sym typeface="Arial"/>
              </a:rPr>
              <a:t>STRATEGIC PLAN:</a:t>
            </a:r>
            <a:br>
              <a:rPr lang="en-GB" sz="6933" b="1">
                <a:solidFill>
                  <a:schemeClr val="bg2"/>
                </a:solidFill>
                <a:latin typeface="Arial"/>
                <a:ea typeface="Arial"/>
                <a:cs typeface="Arial"/>
                <a:sym typeface="Arial"/>
              </a:rPr>
            </a:br>
            <a:br>
              <a:rPr lang="en-GB" sz="6933" b="1">
                <a:solidFill>
                  <a:schemeClr val="bg2"/>
                </a:solidFill>
                <a:latin typeface="Arial"/>
                <a:ea typeface="Arial"/>
                <a:cs typeface="Arial"/>
                <a:sym typeface="Arial"/>
              </a:rPr>
            </a:br>
            <a:r>
              <a:rPr lang="en-GB" sz="6933" b="1">
                <a:solidFill>
                  <a:schemeClr val="bg2"/>
                </a:solidFill>
                <a:latin typeface="Arial"/>
                <a:ea typeface="Arial"/>
                <a:cs typeface="Arial"/>
                <a:sym typeface="Arial"/>
              </a:rPr>
              <a:t>MISSION 1</a:t>
            </a:r>
            <a:br>
              <a:rPr lang="en-GB" sz="6933" b="1">
                <a:solidFill>
                  <a:schemeClr val="bg2"/>
                </a:solidFill>
                <a:latin typeface="Arial"/>
                <a:ea typeface="Arial"/>
                <a:cs typeface="Arial"/>
                <a:sym typeface="Arial"/>
              </a:rPr>
            </a:br>
            <a:r>
              <a:rPr lang="en-GB" sz="6933" b="1">
                <a:solidFill>
                  <a:schemeClr val="bg2"/>
                </a:solidFill>
                <a:latin typeface="Arial"/>
                <a:ea typeface="Arial"/>
                <a:cs typeface="Arial"/>
                <a:sym typeface="Arial"/>
              </a:rPr>
              <a:t> </a:t>
            </a:r>
            <a:endParaRPr sz="6933" b="1">
              <a:solidFill>
                <a:schemeClr val="bg2"/>
              </a:solidFill>
              <a:latin typeface="Arial"/>
              <a:ea typeface="Arial"/>
              <a:cs typeface="Arial"/>
              <a:sym typeface="Arial"/>
            </a:endParaRPr>
          </a:p>
          <a:p>
            <a:pPr>
              <a:lnSpc>
                <a:spcPct val="80000"/>
              </a:lnSpc>
              <a:buNone/>
            </a:pPr>
            <a:r>
              <a:rPr lang="en-GB" sz="6000" b="1">
                <a:solidFill>
                  <a:srgbClr val="000000"/>
                </a:solidFill>
                <a:latin typeface="Arial"/>
                <a:cs typeface="Arial"/>
                <a:sym typeface="Arial"/>
              </a:rPr>
              <a:t>Black men diagnosed early</a:t>
            </a:r>
            <a:endParaRPr sz="6000" b="1">
              <a:solidFill>
                <a:schemeClr val="dk1"/>
              </a:solidFill>
              <a:latin typeface="Arial"/>
              <a:ea typeface="Arial"/>
              <a:cs typeface="Arial"/>
              <a:sym typeface="Arial"/>
            </a:endParaRPr>
          </a:p>
        </p:txBody>
      </p:sp>
      <p:sp>
        <p:nvSpPr>
          <p:cNvPr id="529" name="Google Shape;529;p13"/>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fld id="{00000000-1234-1234-1234-123412341234}" type="slidenum">
              <a:rPr lang="en-GB">
                <a:solidFill>
                  <a:schemeClr val="dk1"/>
                </a:solidFill>
                <a:latin typeface="Arial"/>
                <a:ea typeface="Arial"/>
                <a:cs typeface="Arial"/>
                <a:sym typeface="Arial"/>
              </a:rPr>
              <a:pPr/>
              <a:t>26</a:t>
            </a:fld>
            <a:endParaRPr>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graphicFrame>
        <p:nvGraphicFramePr>
          <p:cNvPr id="564" name="Google Shape;564;p15"/>
          <p:cNvGraphicFramePr/>
          <p:nvPr>
            <p:extLst>
              <p:ext uri="{D42A27DB-BD31-4B8C-83A1-F6EECF244321}">
                <p14:modId xmlns:p14="http://schemas.microsoft.com/office/powerpoint/2010/main" val="3753710506"/>
              </p:ext>
            </p:extLst>
          </p:nvPr>
        </p:nvGraphicFramePr>
        <p:xfrm>
          <a:off x="19291" y="9645"/>
          <a:ext cx="12128588" cy="7530574"/>
        </p:xfrm>
        <a:graphic>
          <a:graphicData uri="http://schemas.openxmlformats.org/drawingml/2006/table">
            <a:tbl>
              <a:tblPr>
                <a:noFill/>
              </a:tblPr>
              <a:tblGrid>
                <a:gridCol w="4367736">
                  <a:extLst>
                    <a:ext uri="{9D8B030D-6E8A-4147-A177-3AD203B41FA5}">
                      <a16:colId xmlns:a16="http://schemas.microsoft.com/office/drawing/2014/main" val="20000"/>
                    </a:ext>
                  </a:extLst>
                </a:gridCol>
                <a:gridCol w="3880426">
                  <a:extLst>
                    <a:ext uri="{9D8B030D-6E8A-4147-A177-3AD203B41FA5}">
                      <a16:colId xmlns:a16="http://schemas.microsoft.com/office/drawing/2014/main" val="20004"/>
                    </a:ext>
                  </a:extLst>
                </a:gridCol>
                <a:gridCol w="3880426">
                  <a:extLst>
                    <a:ext uri="{9D8B030D-6E8A-4147-A177-3AD203B41FA5}">
                      <a16:colId xmlns:a16="http://schemas.microsoft.com/office/drawing/2014/main" val="694081453"/>
                    </a:ext>
                  </a:extLst>
                </a:gridCol>
              </a:tblGrid>
              <a:tr h="361826">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Mission 1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350861">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100" b="1" u="none" strike="noStrike" cap="none">
                          <a:solidFill>
                            <a:schemeClr val="dk1"/>
                          </a:solidFill>
                        </a:rPr>
                        <a:t>Black men diagnosed early - </a:t>
                      </a:r>
                      <a:r>
                        <a:rPr lang="en-GB" sz="1100" u="none" strike="noStrike" cap="none">
                          <a:solidFill>
                            <a:schemeClr val="dk1"/>
                          </a:solidFill>
                        </a:rPr>
                        <a:t>We will apply risk stratified methods</a:t>
                      </a:r>
                      <a:endParaRPr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61826">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369454">
                <a:tc gridSpan="3">
                  <a:txBody>
                    <a:bodyPr/>
                    <a:lstStyle/>
                    <a:p>
                      <a:pPr marL="0" marR="0" lvl="0" indent="0" algn="ctr">
                        <a:lnSpc>
                          <a:spcPct val="100000"/>
                        </a:lnSpc>
                        <a:spcBef>
                          <a:spcPts val="0"/>
                        </a:spcBef>
                        <a:spcAft>
                          <a:spcPts val="0"/>
                        </a:spcAft>
                        <a:buNone/>
                      </a:pPr>
                      <a:r>
                        <a:rPr lang="en-GB" sz="1100" b="0" i="0" u="none" strike="noStrike" cap="none" baseline="0" noProof="0">
                          <a:solidFill>
                            <a:srgbClr val="1B1B1B"/>
                          </a:solidFill>
                          <a:latin typeface="Arial"/>
                        </a:rPr>
                        <a:t>Systemic barriers to early diagnosis</a:t>
                      </a:r>
                      <a:endParaRPr lang="en-GB"/>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3"/>
                  </a:ext>
                </a:extLst>
              </a:tr>
              <a:tr h="361826">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a:solidFill>
                        <a:schemeClr val="lt1"/>
                      </a:solidFill>
                    </a:lnB>
                    <a:solidFill>
                      <a:schemeClr val="dk1"/>
                    </a:solidFill>
                  </a:tcPr>
                </a:tc>
                <a:extLst>
                  <a:ext uri="{0D108BD9-81ED-4DB2-BD59-A6C34878D82A}">
                    <a16:rowId xmlns:a16="http://schemas.microsoft.com/office/drawing/2014/main" val="10004"/>
                  </a:ext>
                </a:extLst>
              </a:tr>
              <a:tr h="1831062">
                <a:tc>
                  <a:txBody>
                    <a:bodyPr/>
                    <a:lstStyle/>
                    <a:p>
                      <a:pPr marL="457200" marR="0" lvl="0" indent="-279400" algn="l" rtl="0">
                        <a:lnSpc>
                          <a:spcPct val="100000"/>
                        </a:lnSpc>
                        <a:spcBef>
                          <a:spcPts val="0"/>
                        </a:spcBef>
                        <a:spcAft>
                          <a:spcPts val="0"/>
                        </a:spcAft>
                        <a:buClr>
                          <a:schemeClr val="dk1"/>
                        </a:buClr>
                        <a:buSzPts val="800"/>
                        <a:buAutoNum type="arabicPeriod"/>
                      </a:pPr>
                      <a:r>
                        <a:rPr lang="en-GB" sz="1100" u="none" strike="noStrike" cap="none">
                          <a:solidFill>
                            <a:schemeClr val="dk1"/>
                          </a:solidFill>
                        </a:rPr>
                        <a:t>Launch the Black Health Equity National Network</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a:txBody>
                    <a:bodyPr/>
                    <a:lstStyle/>
                    <a:p>
                      <a:pPr marL="207010" lvl="0" indent="-171450" algn="l" rtl="0">
                        <a:spcBef>
                          <a:spcPts val="0"/>
                        </a:spcBef>
                        <a:spcAft>
                          <a:spcPts val="0"/>
                        </a:spcAft>
                        <a:buClr>
                          <a:schemeClr val="dk1"/>
                        </a:buClr>
                        <a:buSzPts val="800"/>
                        <a:buFont typeface="Arial"/>
                        <a:buChar char="•"/>
                      </a:pPr>
                      <a:r>
                        <a:rPr lang="en-US" sz="1100">
                          <a:solidFill>
                            <a:schemeClr val="dk1"/>
                          </a:solidFill>
                        </a:rPr>
                        <a:t>Create founding steering group to establish purpose, culture, and core leadership (governance, charter, funding plan &amp; budget)</a:t>
                      </a:r>
                    </a:p>
                    <a:p>
                      <a:pPr marL="207010" lvl="0" indent="-171450" algn="l" rtl="0">
                        <a:spcBef>
                          <a:spcPts val="0"/>
                        </a:spcBef>
                        <a:spcAft>
                          <a:spcPts val="0"/>
                        </a:spcAft>
                        <a:buClr>
                          <a:schemeClr val="dk1"/>
                        </a:buClr>
                        <a:buSzPts val="800"/>
                        <a:buFont typeface="Arial"/>
                        <a:buChar char="•"/>
                      </a:pPr>
                      <a:r>
                        <a:rPr lang="en-US" sz="1100">
                          <a:solidFill>
                            <a:schemeClr val="dk1"/>
                          </a:solidFill>
                        </a:rPr>
                        <a:t>Work with the Volunteer Experience team to ensure alignment and best practice process</a:t>
                      </a:r>
                      <a:endParaRPr lang="en-US"/>
                    </a:p>
                    <a:p>
                      <a:pPr marL="207010" lvl="0" indent="-171450" algn="l">
                        <a:spcBef>
                          <a:spcPts val="0"/>
                        </a:spcBef>
                        <a:spcAft>
                          <a:spcPts val="0"/>
                        </a:spcAft>
                        <a:buClr>
                          <a:srgbClr val="1B1B1B"/>
                        </a:buClr>
                        <a:buSzPts val="800"/>
                        <a:buFont typeface="Arial"/>
                        <a:buChar char="•"/>
                      </a:pPr>
                      <a:r>
                        <a:rPr lang="en-US" sz="1100">
                          <a:solidFill>
                            <a:schemeClr val="dk1"/>
                          </a:solidFill>
                        </a:rPr>
                        <a:t>Conduct mapping exercise across four nations to produce list of prospective regional members</a:t>
                      </a:r>
                      <a:endParaRPr lang="en-US"/>
                    </a:p>
                    <a:p>
                      <a:pPr marL="207010" lvl="0" indent="-171450" algn="l">
                        <a:spcBef>
                          <a:spcPts val="0"/>
                        </a:spcBef>
                        <a:spcAft>
                          <a:spcPts val="0"/>
                        </a:spcAft>
                        <a:buClr>
                          <a:srgbClr val="1B1B1B"/>
                        </a:buClr>
                        <a:buSzPts val="800"/>
                        <a:buFont typeface="Arial"/>
                        <a:buChar char="•"/>
                      </a:pPr>
                      <a:r>
                        <a:rPr lang="en-US" sz="1100">
                          <a:solidFill>
                            <a:schemeClr val="dk1"/>
                          </a:solidFill>
                        </a:rPr>
                        <a:t>Explore optimisation of existing funding arrangements with a view to match-fund</a:t>
                      </a:r>
                    </a:p>
                    <a:p>
                      <a:pPr marL="207010" lvl="0" indent="-171450" algn="l">
                        <a:spcBef>
                          <a:spcPts val="0"/>
                        </a:spcBef>
                        <a:spcAft>
                          <a:spcPts val="0"/>
                        </a:spcAft>
                        <a:buClr>
                          <a:srgbClr val="1B1B1B"/>
                        </a:buClr>
                        <a:buSzPts val="800"/>
                        <a:buFont typeface="Arial"/>
                        <a:buChar char="•"/>
                      </a:pPr>
                      <a:r>
                        <a:rPr lang="en-US" sz="1100">
                          <a:solidFill>
                            <a:schemeClr val="dk1"/>
                          </a:solidFill>
                        </a:rPr>
                        <a:t>Produce brand and digital presence</a:t>
                      </a:r>
                    </a:p>
                    <a:p>
                      <a:pPr marL="207010" lvl="0" indent="-171450" algn="l">
                        <a:spcBef>
                          <a:spcPts val="0"/>
                        </a:spcBef>
                        <a:spcAft>
                          <a:spcPts val="0"/>
                        </a:spcAft>
                        <a:buClr>
                          <a:srgbClr val="1B1B1B"/>
                        </a:buClr>
                        <a:buSzPts val="800"/>
                        <a:buFont typeface="Arial"/>
                        <a:buChar char="•"/>
                      </a:pPr>
                      <a:r>
                        <a:rPr lang="en-US" sz="1100">
                          <a:solidFill>
                            <a:schemeClr val="dk1"/>
                          </a:solidFill>
                        </a:rPr>
                        <a:t>Soft launch to position the Network in the BHE space</a:t>
                      </a:r>
                    </a:p>
                    <a:p>
                      <a:pPr marL="207010" lvl="0" indent="-171450" algn="l">
                        <a:spcBef>
                          <a:spcPts val="0"/>
                        </a:spcBef>
                        <a:spcAft>
                          <a:spcPts val="0"/>
                        </a:spcAft>
                        <a:buClr>
                          <a:srgbClr val="1B1B1B"/>
                        </a:buClr>
                        <a:buSzPts val="800"/>
                        <a:buFont typeface="Arial"/>
                        <a:buChar char="•"/>
                      </a:pPr>
                      <a:r>
                        <a:rPr lang="en-US" sz="1100">
                          <a:solidFill>
                            <a:schemeClr val="dk1"/>
                          </a:solidFill>
                        </a:rPr>
                        <a:t>National launch and recruitment of members</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tc>
                  <a:txBody>
                    <a:bodyPr/>
                    <a:lstStyle/>
                    <a:p>
                      <a:pPr marL="35560" lvl="0" indent="0" algn="l">
                        <a:spcBef>
                          <a:spcPts val="0"/>
                        </a:spcBef>
                        <a:spcAft>
                          <a:spcPts val="0"/>
                        </a:spcAft>
                        <a:buNone/>
                      </a:pPr>
                      <a:r>
                        <a:rPr lang="en-US" sz="1100" b="1">
                          <a:solidFill>
                            <a:schemeClr val="dk1"/>
                          </a:solidFill>
                        </a:rPr>
                        <a:t>Year 1</a:t>
                      </a:r>
                    </a:p>
                    <a:p>
                      <a:pPr marL="207010" lvl="0" indent="-171450" algn="l">
                        <a:spcBef>
                          <a:spcPts val="0"/>
                        </a:spcBef>
                        <a:spcAft>
                          <a:spcPts val="0"/>
                        </a:spcAft>
                        <a:buFont typeface="Arial"/>
                        <a:buChar char="•"/>
                      </a:pPr>
                      <a:r>
                        <a:rPr lang="en-US" sz="1100">
                          <a:solidFill>
                            <a:schemeClr val="dk1"/>
                          </a:solidFill>
                        </a:rPr>
                        <a:t>Black Health Equity Engagement Manager x1 (28k – remaining year)*</a:t>
                      </a:r>
                    </a:p>
                    <a:p>
                      <a:pPr marL="207010" lvl="0" indent="-171450" algn="l">
                        <a:spcBef>
                          <a:spcPts val="0"/>
                        </a:spcBef>
                        <a:spcAft>
                          <a:spcPts val="0"/>
                        </a:spcAft>
                        <a:buFont typeface="Arial"/>
                        <a:buChar char="•"/>
                      </a:pPr>
                      <a:r>
                        <a:rPr lang="en-US" sz="1100">
                          <a:solidFill>
                            <a:schemeClr val="dk1"/>
                          </a:solidFill>
                        </a:rPr>
                        <a:t>Steering group resourcing (6 months) (6k)</a:t>
                      </a:r>
                    </a:p>
                    <a:p>
                      <a:pPr marL="207010" lvl="0" indent="-171450" algn="l">
                        <a:spcBef>
                          <a:spcPts val="0"/>
                        </a:spcBef>
                        <a:spcAft>
                          <a:spcPts val="0"/>
                        </a:spcAft>
                        <a:buFont typeface="Arial"/>
                        <a:buChar char="•"/>
                      </a:pPr>
                      <a:r>
                        <a:rPr lang="en-US" sz="1100">
                          <a:solidFill>
                            <a:schemeClr val="dk1"/>
                          </a:solidFill>
                        </a:rPr>
                        <a:t>National launch event (15k)</a:t>
                      </a:r>
                    </a:p>
                    <a:p>
                      <a:pPr marL="207010" lvl="0" indent="-171450" algn="l">
                        <a:spcBef>
                          <a:spcPts val="0"/>
                        </a:spcBef>
                        <a:spcAft>
                          <a:spcPts val="0"/>
                        </a:spcAft>
                        <a:buFont typeface="Arial"/>
                        <a:buChar char="•"/>
                      </a:pPr>
                      <a:r>
                        <a:rPr lang="en-US" sz="1100">
                          <a:solidFill>
                            <a:schemeClr val="dk1"/>
                          </a:solidFill>
                        </a:rPr>
                        <a:t>Communication &amp; Marketing (5k)</a:t>
                      </a:r>
                    </a:p>
                    <a:p>
                      <a:pPr marL="35560" lvl="0" indent="0" algn="l">
                        <a:spcBef>
                          <a:spcPts val="0"/>
                        </a:spcBef>
                        <a:spcAft>
                          <a:spcPts val="0"/>
                        </a:spcAft>
                        <a:buNone/>
                      </a:pPr>
                      <a:endParaRPr lang="en-US" sz="1100">
                        <a:solidFill>
                          <a:schemeClr val="dk1"/>
                        </a:solidFill>
                      </a:endParaRPr>
                    </a:p>
                    <a:p>
                      <a:pPr marL="35560" lvl="0" indent="0" algn="l">
                        <a:spcBef>
                          <a:spcPts val="0"/>
                        </a:spcBef>
                        <a:spcAft>
                          <a:spcPts val="0"/>
                        </a:spcAft>
                        <a:buNone/>
                      </a:pPr>
                      <a:r>
                        <a:rPr lang="en-US" sz="1100" b="1">
                          <a:solidFill>
                            <a:schemeClr val="dk1"/>
                          </a:solidFill>
                        </a:rPr>
                        <a:t>Total: £54k *6 months remaining in year 1</a:t>
                      </a:r>
                    </a:p>
                  </a:txBody>
                  <a:tcPr marL="96000" marR="96000" marT="96000" marB="96000">
                    <a:lnL w="28575" cap="flat" cmpd="sng" algn="ctr">
                      <a:solidFill>
                        <a:schemeClr val="lt1"/>
                      </a:solidFill>
                      <a:prstDash val="solid"/>
                      <a:round/>
                      <a:headEnd type="none" w="sm" len="sm"/>
                      <a:tailEnd type="none" w="sm" len="sm"/>
                    </a:lnL>
                    <a:lnR w="28575">
                      <a:solidFill>
                        <a:schemeClr val="lt1"/>
                      </a:solidFill>
                    </a:lnR>
                    <a:lnT w="28575">
                      <a:solidFill>
                        <a:schemeClr val="lt1"/>
                      </a:solidFill>
                    </a:lnT>
                    <a:lnB w="28575">
                      <a:solidFill>
                        <a:schemeClr val="lt1"/>
                      </a:solidFill>
                    </a:lnB>
                    <a:solidFill>
                      <a:schemeClr val="accent1"/>
                    </a:solidFill>
                  </a:tcPr>
                </a:tc>
                <a:extLst>
                  <a:ext uri="{0D108BD9-81ED-4DB2-BD59-A6C34878D82A}">
                    <a16:rowId xmlns:a16="http://schemas.microsoft.com/office/drawing/2014/main" val="10005"/>
                  </a:ext>
                </a:extLst>
              </a:tr>
              <a:tr h="1173191">
                <a:tc>
                  <a:txBody>
                    <a:bodyPr/>
                    <a:lstStyle/>
                    <a:p>
                      <a:pPr marL="457200" marR="0" lvl="0" indent="-279400" algn="l" defTabSz="914400" rtl="0" eaLnBrk="1" fontAlgn="auto" latinLnBrk="0" hangingPunct="1">
                        <a:lnSpc>
                          <a:spcPct val="100000"/>
                        </a:lnSpc>
                        <a:spcBef>
                          <a:spcPts val="0"/>
                        </a:spcBef>
                        <a:spcAft>
                          <a:spcPts val="0"/>
                        </a:spcAft>
                        <a:buClr>
                          <a:schemeClr val="dk1"/>
                        </a:buClr>
                        <a:buSzPts val="800"/>
                        <a:buFont typeface="Arial"/>
                        <a:buAutoNum type="arabicPeriod" startAt="2"/>
                        <a:tabLst/>
                        <a:defRPr/>
                      </a:pPr>
                      <a:r>
                        <a:rPr lang="en-GB" sz="1100" u="none" strike="noStrike" cap="none">
                          <a:solidFill>
                            <a:schemeClr val="dk1"/>
                          </a:solidFill>
                        </a:rPr>
                        <a:t>Embed a new approach to optimising national targeted outreach work</a:t>
                      </a:r>
                    </a:p>
                    <a:p>
                      <a:pPr marL="457200" marR="0" lvl="0" indent="-279400" algn="l" rtl="0">
                        <a:lnSpc>
                          <a:spcPct val="100000"/>
                        </a:lnSpc>
                        <a:spcBef>
                          <a:spcPts val="0"/>
                        </a:spcBef>
                        <a:spcAft>
                          <a:spcPts val="0"/>
                        </a:spcAft>
                        <a:buClr>
                          <a:schemeClr val="dk1"/>
                        </a:buClr>
                        <a:buSzPts val="800"/>
                        <a:buAutoNum type="arabicPeriod" startAt="2"/>
                      </a:pPr>
                      <a:endParaRPr lang="en-GB" sz="1100" u="none" strike="noStrike" cap="none">
                        <a:solidFill>
                          <a:schemeClr val="dk1"/>
                        </a:solidFill>
                      </a:endParaRP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tc>
                  <a:txBody>
                    <a:bodyPr/>
                    <a:lstStyle/>
                    <a:p>
                      <a:pPr marL="171450" marR="0" lvl="0" indent="-171450" algn="l" rtl="0">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Make investment </a:t>
                      </a:r>
                    </a:p>
                    <a:p>
                      <a:pPr marL="17145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Develop M&amp;E Framework</a:t>
                      </a:r>
                    </a:p>
                    <a:p>
                      <a:pPr marL="17145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Publish Year 1 Impact Summary</a:t>
                      </a:r>
                    </a:p>
                    <a:p>
                      <a:pPr marL="17145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Secure 2nd year funding</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tc>
                  <a:txBody>
                    <a:bodyPr/>
                    <a:lstStyle/>
                    <a:p>
                      <a:pPr marL="0" lvl="0" indent="0" algn="l">
                        <a:lnSpc>
                          <a:spcPct val="100000"/>
                        </a:lnSpc>
                        <a:spcBef>
                          <a:spcPts val="0"/>
                        </a:spcBef>
                        <a:spcAft>
                          <a:spcPts val="0"/>
                        </a:spcAft>
                        <a:buNone/>
                      </a:pPr>
                      <a:r>
                        <a:rPr lang="en-US" sz="1100" b="1" u="none" strike="noStrike" cap="none">
                          <a:solidFill>
                            <a:schemeClr val="dk1"/>
                          </a:solidFill>
                        </a:rPr>
                        <a:t>Year 2</a:t>
                      </a:r>
                    </a:p>
                    <a:p>
                      <a:pPr marL="171450" lvl="0" indent="-171450" algn="l">
                        <a:lnSpc>
                          <a:spcPct val="100000"/>
                        </a:lnSpc>
                        <a:spcBef>
                          <a:spcPts val="0"/>
                        </a:spcBef>
                        <a:spcAft>
                          <a:spcPts val="0"/>
                        </a:spcAft>
                        <a:buFont typeface="Arial"/>
                        <a:buChar char="•"/>
                      </a:pPr>
                      <a:r>
                        <a:rPr lang="en-GB" sz="1100" u="none" strike="noStrike" cap="none">
                          <a:solidFill>
                            <a:schemeClr val="dk1"/>
                          </a:solidFill>
                        </a:rPr>
                        <a:t>Black Health Equity Engagement Manager x1 (56k)</a:t>
                      </a:r>
                      <a:endParaRPr lang="en-US" sz="1100" u="none" strike="noStrike" cap="none">
                        <a:solidFill>
                          <a:schemeClr val="dk1"/>
                        </a:solidFill>
                      </a:endParaRPr>
                    </a:p>
                    <a:p>
                      <a:pPr marL="171450" lvl="0" indent="-171450" algn="l">
                        <a:lnSpc>
                          <a:spcPct val="100000"/>
                        </a:lnSpc>
                        <a:spcBef>
                          <a:spcPts val="0"/>
                        </a:spcBef>
                        <a:spcAft>
                          <a:spcPts val="0"/>
                        </a:spcAft>
                        <a:buFont typeface="Arial"/>
                        <a:buChar char="•"/>
                      </a:pPr>
                      <a:r>
                        <a:rPr lang="en-US" sz="1100" u="none" strike="noStrike" cap="none">
                          <a:solidFill>
                            <a:schemeClr val="dk1"/>
                          </a:solidFill>
                        </a:rPr>
                        <a:t>Direct awards granted x 12 (144k)*</a:t>
                      </a:r>
                    </a:p>
                    <a:p>
                      <a:pPr marL="171450" lvl="0" indent="-171450" algn="l">
                        <a:lnSpc>
                          <a:spcPct val="100000"/>
                        </a:lnSpc>
                        <a:spcBef>
                          <a:spcPts val="0"/>
                        </a:spcBef>
                        <a:spcAft>
                          <a:spcPts val="0"/>
                        </a:spcAft>
                        <a:buFont typeface="Arial"/>
                        <a:buChar char="•"/>
                      </a:pPr>
                      <a:r>
                        <a:rPr lang="en-US" sz="1100" u="none" strike="noStrike" cap="none">
                          <a:solidFill>
                            <a:schemeClr val="dk1"/>
                          </a:solidFill>
                        </a:rPr>
                        <a:t>Capacity Building for Members e.g. training, engagement materials, guides (20k)</a:t>
                      </a:r>
                    </a:p>
                    <a:p>
                      <a:pPr marL="171450" lvl="0" indent="-171450" algn="l">
                        <a:lnSpc>
                          <a:spcPct val="100000"/>
                        </a:lnSpc>
                        <a:spcBef>
                          <a:spcPts val="0"/>
                        </a:spcBef>
                        <a:spcAft>
                          <a:spcPts val="0"/>
                        </a:spcAft>
                        <a:buFont typeface="Arial"/>
                        <a:buChar char="•"/>
                      </a:pPr>
                      <a:endParaRPr lang="en-US" sz="1100" u="none" strike="noStrike" cap="none">
                        <a:solidFill>
                          <a:schemeClr val="dk1"/>
                        </a:solidFill>
                      </a:endParaRPr>
                    </a:p>
                    <a:p>
                      <a:pPr marL="0" lvl="0" indent="0" algn="l">
                        <a:lnSpc>
                          <a:spcPct val="100000"/>
                        </a:lnSpc>
                        <a:spcBef>
                          <a:spcPts val="0"/>
                        </a:spcBef>
                        <a:spcAft>
                          <a:spcPts val="0"/>
                        </a:spcAft>
                        <a:buNone/>
                      </a:pPr>
                      <a:r>
                        <a:rPr lang="en-US" sz="1100" b="1" u="none" strike="noStrike" cap="none">
                          <a:solidFill>
                            <a:schemeClr val="dk1"/>
                          </a:solidFill>
                        </a:rPr>
                        <a:t>Total: £220k *grants of £10 - 12k per grantee</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a:solidFill>
                        <a:schemeClr val="lt1"/>
                      </a:solidFill>
                    </a:lnT>
                    <a:lnB w="28575" cap="flat" cmpd="sng" algn="ctr">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6"/>
                  </a:ext>
                </a:extLst>
              </a:tr>
              <a:tr h="1995527">
                <a:tc>
                  <a:txBody>
                    <a:bodyPr/>
                    <a:lstStyle/>
                    <a:p>
                      <a:pPr marL="457200" marR="0" lvl="0" indent="-279400" algn="l" defTabSz="914400" rtl="0" eaLnBrk="1" fontAlgn="auto" latinLnBrk="0" hangingPunct="1">
                        <a:lnSpc>
                          <a:spcPct val="100000"/>
                        </a:lnSpc>
                        <a:spcBef>
                          <a:spcPts val="0"/>
                        </a:spcBef>
                        <a:spcAft>
                          <a:spcPts val="0"/>
                        </a:spcAft>
                        <a:buClr>
                          <a:schemeClr val="dk1"/>
                        </a:buClr>
                        <a:buSzPts val="800"/>
                        <a:buFont typeface="+mj-lt"/>
                        <a:buAutoNum type="arabicPeriod" startAt="3"/>
                        <a:tabLst/>
                        <a:defRPr/>
                      </a:pPr>
                      <a:r>
                        <a:rPr lang="en-GB" sz="1100" u="none" strike="noStrike" cap="none">
                          <a:solidFill>
                            <a:schemeClr val="dk1"/>
                          </a:solidFill>
                        </a:rPr>
                        <a:t>Introduce a pilot model of delivery that encompasses the processes, methods and strategies that effectively and efficiently dismantle systemic barriers to equitable outcomes for Black men.</a:t>
                      </a:r>
                    </a:p>
                  </a:txBody>
                  <a:tcPr marL="96000" marR="96000" marT="96000" marB="96000">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a:txBody>
                    <a:bodyPr/>
                    <a:lstStyle/>
                    <a:p>
                      <a:pPr marL="171450" marR="0" lvl="0" indent="-171450" algn="l" rtl="0">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Produce sector and stakeholder audit </a:t>
                      </a:r>
                    </a:p>
                    <a:p>
                      <a:pPr marL="17145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Synthesize data from audit to co-create gap analysis and agree recommendations</a:t>
                      </a:r>
                    </a:p>
                    <a:p>
                      <a:pPr marL="17145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Produce manifesto on saving Black men's lives in prostate cancer – mission-oriented CTA document</a:t>
                      </a:r>
                    </a:p>
                    <a:p>
                      <a:pPr marL="17145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Launch and promote manifesto</a:t>
                      </a:r>
                    </a:p>
                    <a:p>
                      <a:pPr marL="17145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Mobilize internal assets to lead on recommendations</a:t>
                      </a:r>
                    </a:p>
                    <a:p>
                      <a:pPr marL="17145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Establish equity fund to build sustainable systems and increase capacity – match funded by WMA</a:t>
                      </a:r>
                    </a:p>
                    <a:p>
                      <a:pPr marL="17145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Establish West Midlands BMHAG</a:t>
                      </a:r>
                    </a:p>
                    <a:p>
                      <a:pPr marL="17145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Evaluate pilot and submit for HSJ Innovation award</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a:txBody>
                    <a:bodyPr/>
                    <a:lstStyle/>
                    <a:p>
                      <a:pPr marL="0" lvl="0" indent="0" algn="l">
                        <a:lnSpc>
                          <a:spcPct val="100000"/>
                        </a:lnSpc>
                        <a:spcBef>
                          <a:spcPts val="0"/>
                        </a:spcBef>
                        <a:spcAft>
                          <a:spcPts val="0"/>
                        </a:spcAft>
                        <a:buNone/>
                      </a:pPr>
                      <a:r>
                        <a:rPr lang="en-US" sz="1100" b="1" u="none" strike="noStrike" cap="none">
                          <a:solidFill>
                            <a:schemeClr val="dk1"/>
                          </a:solidFill>
                        </a:rPr>
                        <a:t>Year 1</a:t>
                      </a:r>
                    </a:p>
                    <a:p>
                      <a:pPr marL="171450" lvl="0" indent="-171450" algn="l">
                        <a:lnSpc>
                          <a:spcPct val="100000"/>
                        </a:lnSpc>
                        <a:spcBef>
                          <a:spcPts val="0"/>
                        </a:spcBef>
                        <a:spcAft>
                          <a:spcPts val="0"/>
                        </a:spcAft>
                        <a:buFont typeface="Arial"/>
                        <a:buChar char="•"/>
                      </a:pPr>
                      <a:r>
                        <a:rPr lang="en-US" sz="1100" u="none" strike="noStrike" cap="none">
                          <a:solidFill>
                            <a:schemeClr val="dk1"/>
                          </a:solidFill>
                        </a:rPr>
                        <a:t>Region Pilot coordinator x1 (56k) - 1-year fixed contract (1FT)</a:t>
                      </a:r>
                    </a:p>
                    <a:p>
                      <a:pPr marL="171450" lvl="0" indent="-171450" algn="l">
                        <a:lnSpc>
                          <a:spcPct val="100000"/>
                        </a:lnSpc>
                        <a:spcBef>
                          <a:spcPts val="0"/>
                        </a:spcBef>
                        <a:spcAft>
                          <a:spcPts val="0"/>
                        </a:spcAft>
                        <a:buFont typeface="Arial"/>
                        <a:buChar char="•"/>
                      </a:pPr>
                      <a:r>
                        <a:rPr lang="en-US" sz="1100" u="none" strike="noStrike" cap="none">
                          <a:solidFill>
                            <a:schemeClr val="dk1"/>
                          </a:solidFill>
                        </a:rPr>
                        <a:t>Consultation – individual x1 (15k)</a:t>
                      </a:r>
                    </a:p>
                    <a:p>
                      <a:pPr marL="171450" lvl="0" indent="-171450" algn="l">
                        <a:lnSpc>
                          <a:spcPct val="100000"/>
                        </a:lnSpc>
                        <a:spcBef>
                          <a:spcPts val="0"/>
                        </a:spcBef>
                        <a:spcAft>
                          <a:spcPts val="0"/>
                        </a:spcAft>
                        <a:buFont typeface="Arial"/>
                        <a:buChar char="•"/>
                      </a:pPr>
                      <a:r>
                        <a:rPr lang="en-US" sz="1100" u="none" strike="noStrike" cap="none">
                          <a:solidFill>
                            <a:schemeClr val="dk1"/>
                          </a:solidFill>
                        </a:rPr>
                        <a:t>Audit (18k)</a:t>
                      </a:r>
                    </a:p>
                    <a:p>
                      <a:pPr marL="171450" lvl="0" indent="-171450" algn="l">
                        <a:lnSpc>
                          <a:spcPct val="100000"/>
                        </a:lnSpc>
                        <a:spcBef>
                          <a:spcPts val="0"/>
                        </a:spcBef>
                        <a:spcAft>
                          <a:spcPts val="0"/>
                        </a:spcAft>
                        <a:buFont typeface="Arial"/>
                        <a:buChar char="•"/>
                      </a:pPr>
                      <a:r>
                        <a:rPr lang="en-US" sz="1100" u="none" strike="noStrike" cap="none">
                          <a:solidFill>
                            <a:schemeClr val="dk1"/>
                          </a:solidFill>
                        </a:rPr>
                        <a:t>Manifesto – promotion (10k)</a:t>
                      </a:r>
                    </a:p>
                    <a:p>
                      <a:pPr marL="171450" lvl="0" indent="-171450" algn="l">
                        <a:lnSpc>
                          <a:spcPct val="100000"/>
                        </a:lnSpc>
                        <a:spcBef>
                          <a:spcPts val="0"/>
                        </a:spcBef>
                        <a:spcAft>
                          <a:spcPts val="0"/>
                        </a:spcAft>
                        <a:buFont typeface="Arial"/>
                        <a:buChar char="•"/>
                      </a:pPr>
                      <a:r>
                        <a:rPr lang="en-US" sz="1100" u="none" strike="noStrike" cap="none">
                          <a:solidFill>
                            <a:schemeClr val="dk1"/>
                          </a:solidFill>
                        </a:rPr>
                        <a:t>Equity fund (30k)*</a:t>
                      </a:r>
                    </a:p>
                    <a:p>
                      <a:pPr marL="171450" lvl="0" indent="-171450" algn="l">
                        <a:lnSpc>
                          <a:spcPct val="100000"/>
                        </a:lnSpc>
                        <a:spcBef>
                          <a:spcPts val="0"/>
                        </a:spcBef>
                        <a:spcAft>
                          <a:spcPts val="0"/>
                        </a:spcAft>
                        <a:buFont typeface="Arial"/>
                        <a:buChar char="•"/>
                      </a:pPr>
                      <a:r>
                        <a:rPr lang="en-US" sz="1100" u="none" strike="noStrike" cap="none">
                          <a:solidFill>
                            <a:schemeClr val="dk1"/>
                          </a:solidFill>
                        </a:rPr>
                        <a:t>Other costs (9k)</a:t>
                      </a:r>
                    </a:p>
                    <a:p>
                      <a:pPr marL="0" lvl="0" indent="0" algn="l">
                        <a:lnSpc>
                          <a:spcPct val="100000"/>
                        </a:lnSpc>
                        <a:spcBef>
                          <a:spcPts val="0"/>
                        </a:spcBef>
                        <a:spcAft>
                          <a:spcPts val="0"/>
                        </a:spcAft>
                        <a:buNone/>
                      </a:pPr>
                      <a:endParaRPr lang="en-US" sz="1100" u="none" strike="noStrike" cap="none">
                        <a:solidFill>
                          <a:schemeClr val="dk1"/>
                        </a:solidFill>
                      </a:endParaRPr>
                    </a:p>
                    <a:p>
                      <a:pPr marL="0" lvl="0" indent="0" algn="l">
                        <a:lnSpc>
                          <a:spcPct val="100000"/>
                        </a:lnSpc>
                        <a:spcBef>
                          <a:spcPts val="0"/>
                        </a:spcBef>
                        <a:spcAft>
                          <a:spcPts val="0"/>
                        </a:spcAft>
                        <a:buFont typeface="Arial"/>
                        <a:buNone/>
                      </a:pPr>
                      <a:r>
                        <a:rPr lang="en-US" sz="1100" b="1" u="none" strike="noStrike" cap="none">
                          <a:solidFill>
                            <a:schemeClr val="dk1"/>
                          </a:solidFill>
                        </a:rPr>
                        <a:t>Total: £112k *match funding from WMCA (30k) - total Equity fund pot (60k)</a:t>
                      </a:r>
                    </a:p>
                    <a:p>
                      <a:pPr marL="0" lvl="0" indent="0" algn="l">
                        <a:lnSpc>
                          <a:spcPct val="100000"/>
                        </a:lnSpc>
                        <a:spcBef>
                          <a:spcPts val="0"/>
                        </a:spcBef>
                        <a:spcAft>
                          <a:spcPts val="0"/>
                        </a:spcAft>
                        <a:buNone/>
                      </a:pPr>
                      <a:endParaRPr lang="en-US" sz="1100" u="none" strike="noStrike" cap="none">
                        <a:solidFill>
                          <a:schemeClr val="dk1"/>
                        </a:solidFill>
                      </a:endParaRPr>
                    </a:p>
                  </a:txBody>
                  <a:tcPr marL="96000" marR="96000" marT="96000" marB="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4093883898"/>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63">
          <a:extLst>
            <a:ext uri="{FF2B5EF4-FFF2-40B4-BE49-F238E27FC236}">
              <a16:creationId xmlns:a16="http://schemas.microsoft.com/office/drawing/2014/main" id="{06CCF152-C9B5-717A-E1D2-09445CCDA4D1}"/>
            </a:ext>
          </a:extLst>
        </p:cNvPr>
        <p:cNvGrpSpPr/>
        <p:nvPr/>
      </p:nvGrpSpPr>
      <p:grpSpPr>
        <a:xfrm>
          <a:off x="0" y="0"/>
          <a:ext cx="0" cy="0"/>
          <a:chOff x="0" y="0"/>
          <a:chExt cx="0" cy="0"/>
        </a:xfrm>
      </p:grpSpPr>
      <p:graphicFrame>
        <p:nvGraphicFramePr>
          <p:cNvPr id="564" name="Google Shape;564;p15">
            <a:extLst>
              <a:ext uri="{FF2B5EF4-FFF2-40B4-BE49-F238E27FC236}">
                <a16:creationId xmlns:a16="http://schemas.microsoft.com/office/drawing/2014/main" id="{AFA21B0F-A551-6A61-391B-B098B7DDD475}"/>
              </a:ext>
            </a:extLst>
          </p:cNvPr>
          <p:cNvGraphicFramePr/>
          <p:nvPr>
            <p:extLst>
              <p:ext uri="{D42A27DB-BD31-4B8C-83A1-F6EECF244321}">
                <p14:modId xmlns:p14="http://schemas.microsoft.com/office/powerpoint/2010/main" val="2244819392"/>
              </p:ext>
            </p:extLst>
          </p:nvPr>
        </p:nvGraphicFramePr>
        <p:xfrm>
          <a:off x="191978" y="37200"/>
          <a:ext cx="11812454" cy="6754732"/>
        </p:xfrm>
        <a:graphic>
          <a:graphicData uri="http://schemas.openxmlformats.org/drawingml/2006/table">
            <a:tbl>
              <a:tblPr>
                <a:noFill/>
              </a:tblPr>
              <a:tblGrid>
                <a:gridCol w="4275073">
                  <a:extLst>
                    <a:ext uri="{9D8B030D-6E8A-4147-A177-3AD203B41FA5}">
                      <a16:colId xmlns:a16="http://schemas.microsoft.com/office/drawing/2014/main" val="20000"/>
                    </a:ext>
                  </a:extLst>
                </a:gridCol>
                <a:gridCol w="4169658">
                  <a:extLst>
                    <a:ext uri="{9D8B030D-6E8A-4147-A177-3AD203B41FA5}">
                      <a16:colId xmlns:a16="http://schemas.microsoft.com/office/drawing/2014/main" val="20004"/>
                    </a:ext>
                  </a:extLst>
                </a:gridCol>
                <a:gridCol w="3367723">
                  <a:extLst>
                    <a:ext uri="{9D8B030D-6E8A-4147-A177-3AD203B41FA5}">
                      <a16:colId xmlns:a16="http://schemas.microsoft.com/office/drawing/2014/main" val="2809723675"/>
                    </a:ext>
                  </a:extLst>
                </a:gridCol>
              </a:tblGrid>
              <a:tr h="35980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Mission 1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346474">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100" b="1" u="none" strike="noStrike" cap="none">
                          <a:solidFill>
                            <a:schemeClr val="dk1"/>
                          </a:solidFill>
                        </a:rPr>
                        <a:t>Black men diagnosed early - </a:t>
                      </a:r>
                      <a:r>
                        <a:rPr lang="en-GB" sz="1100" u="none" strike="noStrike" cap="none">
                          <a:solidFill>
                            <a:schemeClr val="dk1"/>
                          </a:solidFill>
                        </a:rPr>
                        <a:t>We will apply risk stratified methods</a:t>
                      </a:r>
                      <a:endParaRPr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5980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346474">
                <a:tc gridSpan="3">
                  <a:txBody>
                    <a:bodyPr/>
                    <a:lstStyle/>
                    <a:p>
                      <a:pPr marL="0" marR="0" lvl="0" indent="0" algn="ctr">
                        <a:lnSpc>
                          <a:spcPct val="100000"/>
                        </a:lnSpc>
                        <a:spcBef>
                          <a:spcPts val="0"/>
                        </a:spcBef>
                        <a:spcAft>
                          <a:spcPts val="0"/>
                        </a:spcAft>
                        <a:buNone/>
                      </a:pPr>
                      <a:r>
                        <a:rPr lang="en-GB" sz="1100" b="0" i="0" u="none" strike="noStrike" cap="none" noProof="0">
                          <a:solidFill>
                            <a:srgbClr val="1B1B1B"/>
                          </a:solidFill>
                          <a:latin typeface="Arial"/>
                        </a:rPr>
                        <a:t>Systemic barriers to early diagnosis</a:t>
                      </a:r>
                      <a:endParaRPr lang="en-GB"/>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3"/>
                  </a:ext>
                </a:extLst>
              </a:tr>
              <a:tr h="359800">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a:solidFill>
                        <a:schemeClr val="lt1"/>
                      </a:solidFill>
                    </a:lnR>
                    <a:lnT w="28575">
                      <a:solidFill>
                        <a:schemeClr val="lt1"/>
                      </a:solidFill>
                    </a:lnT>
                    <a:lnB w="28575">
                      <a:solidFill>
                        <a:schemeClr val="lt1"/>
                      </a:solidFill>
                    </a:lnB>
                    <a:solidFill>
                      <a:schemeClr val="dk1"/>
                    </a:solidFill>
                  </a:tcPr>
                </a:tc>
                <a:extLst>
                  <a:ext uri="{0D108BD9-81ED-4DB2-BD59-A6C34878D82A}">
                    <a16:rowId xmlns:a16="http://schemas.microsoft.com/office/drawing/2014/main" val="10004"/>
                  </a:ext>
                </a:extLst>
              </a:tr>
              <a:tr h="2012212">
                <a:tc>
                  <a:txBody>
                    <a:bodyPr/>
                    <a:lstStyle/>
                    <a:p>
                      <a:pPr marL="457200" marR="0" lvl="0" indent="-279400" algn="l" rtl="0">
                        <a:lnSpc>
                          <a:spcPct val="100000"/>
                        </a:lnSpc>
                        <a:spcBef>
                          <a:spcPts val="0"/>
                        </a:spcBef>
                        <a:spcAft>
                          <a:spcPts val="0"/>
                        </a:spcAft>
                        <a:buClr>
                          <a:schemeClr val="dk1"/>
                        </a:buClr>
                        <a:buSzPts val="800"/>
                        <a:buFont typeface="+mj-lt"/>
                        <a:buAutoNum type="arabicPeriod" startAt="4"/>
                      </a:pPr>
                      <a:r>
                        <a:rPr lang="en-GB" sz="1100" u="none" strike="noStrike" cap="none">
                          <a:solidFill>
                            <a:schemeClr val="dk1"/>
                          </a:solidFill>
                        </a:rPr>
                        <a:t>Proliferate in priority regions a model of delivery that encompasses the processes, methods and strategies that effectively and efficiently dismantle systemic barriers to equitable outcomes for Black men</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a:txBody>
                    <a:bodyPr/>
                    <a:lstStyle/>
                    <a:p>
                      <a:pPr marL="207010" lvl="0" indent="-171450" algn="l" rtl="0">
                        <a:spcBef>
                          <a:spcPts val="0"/>
                        </a:spcBef>
                        <a:spcAft>
                          <a:spcPts val="0"/>
                        </a:spcAft>
                        <a:buClr>
                          <a:schemeClr val="dk1"/>
                        </a:buClr>
                        <a:buSzPts val="800"/>
                        <a:buFont typeface="Arial"/>
                        <a:buChar char="•"/>
                      </a:pPr>
                      <a:r>
                        <a:rPr lang="en-US" sz="1100">
                          <a:solidFill>
                            <a:schemeClr val="dk1"/>
                          </a:solidFill>
                        </a:rPr>
                        <a:t>Identify priority regions and timeline for proliferation</a:t>
                      </a:r>
                    </a:p>
                    <a:p>
                      <a:pPr marL="207010" lvl="0" indent="-171450" algn="l">
                        <a:spcBef>
                          <a:spcPts val="0"/>
                        </a:spcBef>
                        <a:spcAft>
                          <a:spcPts val="0"/>
                        </a:spcAft>
                        <a:buClr>
                          <a:srgbClr val="1B1B1B"/>
                        </a:buClr>
                        <a:buSzPts val="800"/>
                        <a:buFont typeface="Arial"/>
                        <a:buChar char="•"/>
                      </a:pPr>
                      <a:r>
                        <a:rPr lang="en-US" sz="1100">
                          <a:solidFill>
                            <a:schemeClr val="dk1"/>
                          </a:solidFill>
                        </a:rPr>
                        <a:t>Establish key elements of success from pilot e.g. equity fund and roll into Black Health Equity National Network</a:t>
                      </a:r>
                    </a:p>
                    <a:p>
                      <a:pPr marL="207010" lvl="0" indent="-171450" algn="l">
                        <a:lnSpc>
                          <a:spcPct val="100000"/>
                        </a:lnSpc>
                        <a:buClr>
                          <a:srgbClr val="1B1B1B"/>
                        </a:buClr>
                        <a:buSzPts val="800"/>
                        <a:buFont typeface="Arial"/>
                        <a:buChar char="•"/>
                      </a:pPr>
                      <a:r>
                        <a:rPr lang="en-US" sz="1100">
                          <a:solidFill>
                            <a:schemeClr val="dk1"/>
                          </a:solidFill>
                        </a:rPr>
                        <a:t>Organisational buy-in to the proliferation plan, including establishing shared objectives across HSEI, Comms,  and Fundraising and clarity on internal ownership</a:t>
                      </a:r>
                    </a:p>
                    <a:p>
                      <a:pPr marL="207010" lvl="0" indent="-171450" algn="l">
                        <a:spcBef>
                          <a:spcPts val="0"/>
                        </a:spcBef>
                        <a:spcAft>
                          <a:spcPts val="0"/>
                        </a:spcAft>
                        <a:buClr>
                          <a:srgbClr val="1B1B1B"/>
                        </a:buClr>
                        <a:buSzPts val="800"/>
                        <a:buFont typeface="Arial"/>
                        <a:buChar char="•"/>
                      </a:pPr>
                      <a:endParaRPr lang="en-US" sz="1100">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tc>
                  <a:txBody>
                    <a:bodyPr/>
                    <a:lstStyle/>
                    <a:p>
                      <a:pPr marL="35560" lvl="0" indent="0" algn="l">
                        <a:spcBef>
                          <a:spcPts val="0"/>
                        </a:spcBef>
                        <a:spcAft>
                          <a:spcPts val="0"/>
                        </a:spcAft>
                        <a:buNone/>
                      </a:pPr>
                      <a:r>
                        <a:rPr lang="en-US" sz="1100" b="1">
                          <a:solidFill>
                            <a:schemeClr val="dk1"/>
                          </a:solidFill>
                        </a:rPr>
                        <a:t>Year 2 </a:t>
                      </a:r>
                    </a:p>
                    <a:p>
                      <a:pPr marL="35560" lvl="0" indent="0" algn="l">
                        <a:spcBef>
                          <a:spcPts val="0"/>
                        </a:spcBef>
                        <a:spcAft>
                          <a:spcPts val="0"/>
                        </a:spcAft>
                        <a:buNone/>
                      </a:pPr>
                      <a:r>
                        <a:rPr lang="en-US" sz="1100">
                          <a:solidFill>
                            <a:schemeClr val="dk1"/>
                          </a:solidFill>
                        </a:rPr>
                        <a:t>Pilot report (5k)</a:t>
                      </a:r>
                    </a:p>
                    <a:p>
                      <a:pPr marL="35560" lvl="0" indent="0" algn="l">
                        <a:spcBef>
                          <a:spcPts val="0"/>
                        </a:spcBef>
                        <a:spcAft>
                          <a:spcPts val="0"/>
                        </a:spcAft>
                        <a:buNone/>
                      </a:pPr>
                      <a:r>
                        <a:rPr lang="en-US" sz="1100">
                          <a:solidFill>
                            <a:schemeClr val="dk1"/>
                          </a:solidFill>
                        </a:rPr>
                        <a:t>Consultation (5k)</a:t>
                      </a:r>
                    </a:p>
                    <a:p>
                      <a:pPr marL="35560" lvl="0" indent="0" algn="l">
                        <a:spcBef>
                          <a:spcPts val="0"/>
                        </a:spcBef>
                        <a:spcAft>
                          <a:spcPts val="0"/>
                        </a:spcAft>
                        <a:buNone/>
                      </a:pPr>
                      <a:endParaRPr lang="en-US" sz="1100">
                        <a:solidFill>
                          <a:schemeClr val="dk1"/>
                        </a:solidFill>
                      </a:endParaRPr>
                    </a:p>
                    <a:p>
                      <a:pPr marL="35560" lvl="0" indent="0" algn="l">
                        <a:spcBef>
                          <a:spcPts val="0"/>
                        </a:spcBef>
                        <a:spcAft>
                          <a:spcPts val="0"/>
                        </a:spcAft>
                        <a:buNone/>
                      </a:pPr>
                      <a:r>
                        <a:rPr lang="en-US" sz="1100" b="1">
                          <a:solidFill>
                            <a:schemeClr val="dk1"/>
                          </a:solidFill>
                        </a:rPr>
                        <a:t>Total: £10k</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a:solidFill>
                        <a:schemeClr val="lt1"/>
                      </a:solidFill>
                    </a:lnT>
                    <a:lnB w="28575" cap="flat" cmpd="sng" algn="ctr">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5"/>
                  </a:ext>
                </a:extLst>
              </a:tr>
              <a:tr h="1146028">
                <a:tc>
                  <a:txBody>
                    <a:bodyPr/>
                    <a:lstStyle/>
                    <a:p>
                      <a:pPr marL="457200" marR="0" lvl="0" indent="-279400" algn="l" rtl="0">
                        <a:lnSpc>
                          <a:spcPct val="100000"/>
                        </a:lnSpc>
                        <a:spcBef>
                          <a:spcPts val="0"/>
                        </a:spcBef>
                        <a:spcAft>
                          <a:spcPts val="0"/>
                        </a:spcAft>
                        <a:buClr>
                          <a:schemeClr val="dk1"/>
                        </a:buClr>
                        <a:buSzPts val="800"/>
                        <a:buFont typeface="+mj-lt"/>
                        <a:buAutoNum type="arabicPeriod" startAt="5"/>
                      </a:pPr>
                      <a:r>
                        <a:rPr lang="en-GB" sz="1100" u="none" strike="noStrike" cap="none">
                          <a:solidFill>
                            <a:schemeClr val="dk1"/>
                          </a:solidFill>
                        </a:rPr>
                        <a:t>Develop a new microsite for Black Health Equity - informed by the ‘Black experience’ and the needs of Black communities</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tc>
                  <a:txBody>
                    <a:bodyPr/>
                    <a:lstStyle/>
                    <a:p>
                      <a:pPr marL="207010" lvl="0" indent="-171450" algn="l" rtl="0">
                        <a:spcBef>
                          <a:spcPts val="0"/>
                        </a:spcBef>
                        <a:spcAft>
                          <a:spcPts val="0"/>
                        </a:spcAft>
                        <a:buClr>
                          <a:schemeClr val="dk1"/>
                        </a:buClr>
                        <a:buSzPts val="800"/>
                        <a:buFont typeface="Arial"/>
                        <a:buChar char="•"/>
                      </a:pPr>
                      <a:r>
                        <a:rPr lang="en-US" sz="1100">
                          <a:solidFill>
                            <a:schemeClr val="dk1"/>
                          </a:solidFill>
                        </a:rPr>
                        <a:t>Outline already exists – pages, high level content</a:t>
                      </a:r>
                    </a:p>
                    <a:p>
                      <a:pPr marL="207010" lvl="0" indent="-171450" algn="l" rtl="0">
                        <a:spcBef>
                          <a:spcPts val="0"/>
                        </a:spcBef>
                        <a:spcAft>
                          <a:spcPts val="0"/>
                        </a:spcAft>
                        <a:buClr>
                          <a:schemeClr val="dk1"/>
                        </a:buClr>
                        <a:buSzPts val="800"/>
                        <a:buFont typeface="Arial"/>
                        <a:buChar char="•"/>
                      </a:pPr>
                      <a:r>
                        <a:rPr lang="en-US" sz="1100">
                          <a:solidFill>
                            <a:schemeClr val="dk1"/>
                          </a:solidFill>
                        </a:rPr>
                        <a:t>Engage with Comms BP to assess resource</a:t>
                      </a:r>
                    </a:p>
                    <a:p>
                      <a:pPr marL="207010" lvl="0" indent="-171450" algn="l" rtl="0">
                        <a:spcBef>
                          <a:spcPts val="0"/>
                        </a:spcBef>
                        <a:spcAft>
                          <a:spcPts val="0"/>
                        </a:spcAft>
                        <a:buClr>
                          <a:schemeClr val="dk1"/>
                        </a:buClr>
                        <a:buSzPts val="800"/>
                        <a:buFont typeface="Arial"/>
                        <a:buChar char="•"/>
                      </a:pPr>
                      <a:r>
                        <a:rPr lang="en-US" sz="1100">
                          <a:solidFill>
                            <a:schemeClr val="dk1"/>
                          </a:solidFill>
                        </a:rPr>
                        <a:t>Finalise detail design</a:t>
                      </a:r>
                    </a:p>
                    <a:p>
                      <a:pPr marL="207010" lvl="0" indent="-171450" algn="l" rtl="0">
                        <a:spcBef>
                          <a:spcPts val="0"/>
                        </a:spcBef>
                        <a:spcAft>
                          <a:spcPts val="0"/>
                        </a:spcAft>
                        <a:buClr>
                          <a:schemeClr val="dk1"/>
                        </a:buClr>
                        <a:buSzPts val="800"/>
                        <a:buFont typeface="Arial"/>
                        <a:buChar char="•"/>
                      </a:pPr>
                      <a:r>
                        <a:rPr lang="en-US" sz="1100">
                          <a:solidFill>
                            <a:schemeClr val="dk1"/>
                          </a:solidFill>
                        </a:rPr>
                        <a:t>Development &amp; Testing</a:t>
                      </a:r>
                    </a:p>
                    <a:p>
                      <a:pPr marL="207010" lvl="0" indent="-171450" algn="l" rtl="0">
                        <a:spcBef>
                          <a:spcPts val="0"/>
                        </a:spcBef>
                        <a:spcAft>
                          <a:spcPts val="0"/>
                        </a:spcAft>
                        <a:buClr>
                          <a:schemeClr val="dk1"/>
                        </a:buClr>
                        <a:buSzPts val="800"/>
                        <a:buFont typeface="Arial"/>
                        <a:buChar char="•"/>
                      </a:pPr>
                      <a:r>
                        <a:rPr lang="en-US" sz="1100">
                          <a:solidFill>
                            <a:schemeClr val="dk1"/>
                          </a:solidFill>
                        </a:rPr>
                        <a:t>Launch site</a:t>
                      </a:r>
                    </a:p>
                    <a:p>
                      <a:pPr marL="207010" lvl="0" indent="-171450" algn="l" rtl="0">
                        <a:spcBef>
                          <a:spcPts val="0"/>
                        </a:spcBef>
                        <a:spcAft>
                          <a:spcPts val="0"/>
                        </a:spcAft>
                        <a:buClr>
                          <a:schemeClr val="dk1"/>
                        </a:buClr>
                        <a:buSzPts val="800"/>
                        <a:buFont typeface="Arial"/>
                        <a:buChar char="•"/>
                      </a:pPr>
                      <a:endParaRPr lang="en-US" sz="1100">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tc>
                  <a:txBody>
                    <a:bodyPr/>
                    <a:lstStyle/>
                    <a:p>
                      <a:pPr marL="35560" lvl="0" indent="0" algn="l">
                        <a:spcBef>
                          <a:spcPts val="0"/>
                        </a:spcBef>
                        <a:spcAft>
                          <a:spcPts val="0"/>
                        </a:spcAft>
                        <a:buNone/>
                      </a:pPr>
                      <a:r>
                        <a:rPr lang="en-US" sz="1100" b="1">
                          <a:solidFill>
                            <a:schemeClr val="dk1"/>
                          </a:solidFill>
                        </a:rPr>
                        <a:t>Year 1 </a:t>
                      </a:r>
                      <a:endParaRPr lang="en-US" sz="1100" b="1" u="none" strike="noStrike" cap="none">
                        <a:solidFill>
                          <a:schemeClr val="dk1"/>
                        </a:solidFill>
                      </a:endParaRPr>
                    </a:p>
                    <a:p>
                      <a:pPr marL="35560" lvl="0" indent="0" algn="l">
                        <a:spcBef>
                          <a:spcPts val="0"/>
                        </a:spcBef>
                        <a:spcAft>
                          <a:spcPts val="0"/>
                        </a:spcAft>
                        <a:buNone/>
                      </a:pPr>
                      <a:r>
                        <a:rPr lang="en-US" sz="1100" b="0" u="none" strike="noStrike" cap="none">
                          <a:solidFill>
                            <a:schemeClr val="tx1"/>
                          </a:solidFill>
                        </a:rPr>
                        <a:t>No cost associated with this</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6"/>
                  </a:ext>
                </a:extLst>
              </a:tr>
              <a:tr h="1679070">
                <a:tc>
                  <a:txBody>
                    <a:bodyPr/>
                    <a:lstStyle/>
                    <a:p>
                      <a:pPr marL="457200" marR="0" lvl="0" indent="-279400" algn="l" rtl="0">
                        <a:lnSpc>
                          <a:spcPct val="100000"/>
                        </a:lnSpc>
                        <a:spcBef>
                          <a:spcPts val="0"/>
                        </a:spcBef>
                        <a:spcAft>
                          <a:spcPts val="0"/>
                        </a:spcAft>
                        <a:buClr>
                          <a:schemeClr val="dk1"/>
                        </a:buClr>
                        <a:buSzPts val="800"/>
                        <a:buFont typeface="+mj-lt"/>
                        <a:buAutoNum type="arabicPeriod" startAt="6"/>
                      </a:pPr>
                      <a:r>
                        <a:rPr lang="en-GB" sz="1100" b="0" u="none" strike="noStrike" cap="none">
                          <a:solidFill>
                            <a:schemeClr val="dk1"/>
                          </a:solidFill>
                        </a:rPr>
                        <a:t>Establish a Black health equity working group with the Black Parliamentary Caucus to influence key policy priorities set out in Faster. Fairer. Better</a:t>
                      </a:r>
                    </a:p>
                  </a:txBody>
                  <a:tcPr marL="96000" marR="96000" marT="96000" marB="96000">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a:txBody>
                    <a:bodyPr/>
                    <a:lstStyle/>
                    <a:p>
                      <a:pPr marL="207010" marR="0" lvl="0" indent="-171450" algn="l" rtl="0" eaLnBrk="1" fontAlgn="auto" latinLnBrk="0" hangingPunct="1">
                        <a:lnSpc>
                          <a:spcPct val="100000"/>
                        </a:lnSpc>
                        <a:spcBef>
                          <a:spcPts val="0"/>
                        </a:spcBef>
                        <a:spcAft>
                          <a:spcPts val="0"/>
                        </a:spcAft>
                        <a:buClr>
                          <a:schemeClr val="dk1"/>
                        </a:buClr>
                        <a:buSzPts val="800"/>
                        <a:buFont typeface="Arial"/>
                        <a:buChar char="•"/>
                      </a:pPr>
                      <a:r>
                        <a:rPr lang="en-GB" sz="1100" b="0" i="0" u="none" strike="noStrike" cap="none" noProof="0">
                          <a:solidFill>
                            <a:schemeClr val="dk1"/>
                          </a:solidFill>
                          <a:latin typeface="+mn-lt"/>
                          <a:ea typeface="+mn-ea"/>
                          <a:cs typeface="+mn-cs"/>
                          <a:sym typeface="Arial"/>
                        </a:rPr>
                        <a:t>Develop USP - targets missions etc</a:t>
                      </a:r>
                      <a:endParaRPr lang="en-GB" sz="1100" b="0" i="0" u="none" strike="noStrike" cap="none">
                        <a:solidFill>
                          <a:schemeClr val="dk1"/>
                        </a:solidFill>
                        <a:latin typeface="+mn-lt"/>
                        <a:ea typeface="+mn-ea"/>
                        <a:cs typeface="+mn-cs"/>
                        <a:sym typeface="Arial"/>
                      </a:endParaRPr>
                    </a:p>
                    <a:p>
                      <a:pPr marL="207010" marR="0" lvl="0" indent="-171450" algn="l" rtl="0">
                        <a:lnSpc>
                          <a:spcPct val="100000"/>
                        </a:lnSpc>
                        <a:spcBef>
                          <a:spcPts val="0"/>
                        </a:spcBef>
                        <a:spcAft>
                          <a:spcPts val="0"/>
                        </a:spcAft>
                        <a:buClr>
                          <a:schemeClr val="dk1"/>
                        </a:buClr>
                        <a:buSzPts val="800"/>
                        <a:buFont typeface="Arial"/>
                        <a:buChar char="•"/>
                      </a:pPr>
                      <a:r>
                        <a:rPr lang="en-GB" sz="1100" b="0" i="0" u="none" strike="noStrike" cap="none" noProof="0">
                          <a:solidFill>
                            <a:schemeClr val="dk1"/>
                          </a:solidFill>
                          <a:latin typeface="+mn-lt"/>
                          <a:ea typeface="+mn-ea"/>
                          <a:cs typeface="+mn-cs"/>
                          <a:sym typeface="Arial"/>
                        </a:rPr>
                        <a:t>Identify Interacting with MPs that have interest in inequalities and health disparity </a:t>
                      </a:r>
                      <a:endParaRPr lang="en-GB" sz="1100" b="0" i="0" u="none" strike="noStrike" cap="none">
                        <a:solidFill>
                          <a:schemeClr val="dk1"/>
                        </a:solidFill>
                        <a:latin typeface="+mn-lt"/>
                        <a:ea typeface="+mn-ea"/>
                        <a:cs typeface="+mn-cs"/>
                        <a:sym typeface="Arial"/>
                      </a:endParaRPr>
                    </a:p>
                    <a:p>
                      <a:pPr marL="207010" marR="0" lvl="0" indent="-171450" algn="l" rtl="0">
                        <a:lnSpc>
                          <a:spcPct val="100000"/>
                        </a:lnSpc>
                        <a:spcBef>
                          <a:spcPts val="0"/>
                        </a:spcBef>
                        <a:spcAft>
                          <a:spcPts val="0"/>
                        </a:spcAft>
                        <a:buClr>
                          <a:schemeClr val="dk1"/>
                        </a:buClr>
                        <a:buSzPts val="800"/>
                        <a:buFont typeface="Arial"/>
                        <a:buChar char="•"/>
                      </a:pPr>
                      <a:r>
                        <a:rPr lang="en-GB" sz="1100" b="0" i="0" u="none" strike="noStrike" cap="none" noProof="0">
                          <a:solidFill>
                            <a:schemeClr val="dk1"/>
                          </a:solidFill>
                          <a:latin typeface="+mn-lt"/>
                          <a:ea typeface="+mn-ea"/>
                          <a:cs typeface="+mn-cs"/>
                          <a:sym typeface="Arial"/>
                        </a:rPr>
                        <a:t>Through MHP reach out to warm steak holders and develop new stakeholder network </a:t>
                      </a:r>
                      <a:endParaRPr lang="en-GB" sz="1100" b="0" i="0" u="none" strike="noStrike" cap="none">
                        <a:solidFill>
                          <a:schemeClr val="dk1"/>
                        </a:solidFill>
                        <a:latin typeface="+mn-lt"/>
                        <a:ea typeface="+mn-ea"/>
                        <a:cs typeface="+mn-cs"/>
                        <a:sym typeface="Arial"/>
                      </a:endParaRPr>
                    </a:p>
                    <a:p>
                      <a:pPr marL="207010" marR="0" lvl="0" indent="-171450" algn="l" rtl="0">
                        <a:lnSpc>
                          <a:spcPct val="100000"/>
                        </a:lnSpc>
                        <a:spcBef>
                          <a:spcPts val="0"/>
                        </a:spcBef>
                        <a:spcAft>
                          <a:spcPts val="0"/>
                        </a:spcAft>
                        <a:buClr>
                          <a:schemeClr val="dk1"/>
                        </a:buClr>
                        <a:buSzPts val="800"/>
                        <a:buFont typeface="Arial"/>
                        <a:buChar char="•"/>
                      </a:pPr>
                      <a:r>
                        <a:rPr lang="en-GB" sz="1100" b="0" i="0" u="none" strike="noStrike" cap="none" noProof="0">
                          <a:solidFill>
                            <a:schemeClr val="dk1"/>
                          </a:solidFill>
                          <a:latin typeface="+mn-lt"/>
                          <a:ea typeface="+mn-ea"/>
                          <a:cs typeface="+mn-cs"/>
                          <a:sym typeface="Arial"/>
                        </a:rPr>
                        <a:t>Identify champion MP</a:t>
                      </a:r>
                      <a:endParaRPr lang="en-GB" sz="1100" b="0" i="0" u="none" strike="noStrike" cap="none">
                        <a:solidFill>
                          <a:schemeClr val="dk1"/>
                        </a:solidFill>
                        <a:latin typeface="+mn-lt"/>
                        <a:ea typeface="+mn-ea"/>
                        <a:cs typeface="+mn-cs"/>
                        <a:sym typeface="Arial"/>
                      </a:endParaRPr>
                    </a:p>
                    <a:p>
                      <a:pPr marL="207010" marR="0" lvl="0" indent="-171450" algn="l" rtl="0">
                        <a:lnSpc>
                          <a:spcPct val="100000"/>
                        </a:lnSpc>
                        <a:spcBef>
                          <a:spcPts val="0"/>
                        </a:spcBef>
                        <a:spcAft>
                          <a:spcPts val="0"/>
                        </a:spcAft>
                        <a:buClr>
                          <a:schemeClr val="dk1"/>
                        </a:buClr>
                        <a:buSzPts val="800"/>
                        <a:buFont typeface="Arial"/>
                        <a:buChar char="•"/>
                      </a:pPr>
                      <a:r>
                        <a:rPr lang="en-GB" sz="1100" b="0" i="0" u="none" strike="noStrike" cap="none" noProof="0">
                          <a:solidFill>
                            <a:schemeClr val="dk1"/>
                          </a:solidFill>
                          <a:latin typeface="+mn-lt"/>
                          <a:ea typeface="+mn-ea"/>
                          <a:cs typeface="+mn-cs"/>
                          <a:sym typeface="Arial"/>
                        </a:rPr>
                        <a:t>Current scope - Westminster </a:t>
                      </a:r>
                      <a:endParaRPr lang="en-GB" sz="1100" b="0" i="0" u="none" strike="noStrike" cap="none">
                        <a:solidFill>
                          <a:schemeClr val="dk1"/>
                        </a:solidFill>
                        <a:latin typeface="+mn-lt"/>
                        <a:ea typeface="+mn-ea"/>
                        <a:cs typeface="+mn-cs"/>
                        <a:sym typeface="Arial"/>
                      </a:endParaRPr>
                    </a:p>
                    <a:p>
                      <a:pPr marL="207010" marR="0" lvl="0" indent="-171450" algn="l" rtl="0">
                        <a:lnSpc>
                          <a:spcPct val="100000"/>
                        </a:lnSpc>
                        <a:spcBef>
                          <a:spcPts val="0"/>
                        </a:spcBef>
                        <a:spcAft>
                          <a:spcPts val="0"/>
                        </a:spcAft>
                        <a:buClr>
                          <a:schemeClr val="dk1"/>
                        </a:buClr>
                        <a:buSzPts val="800"/>
                        <a:buFont typeface="Arial"/>
                        <a:buChar char="•"/>
                      </a:pPr>
                      <a:r>
                        <a:rPr lang="en-GB" sz="1100" b="0" i="0" u="none" strike="noStrike" cap="none" noProof="0">
                          <a:solidFill>
                            <a:schemeClr val="dk1"/>
                          </a:solidFill>
                          <a:latin typeface="+mn-lt"/>
                          <a:ea typeface="+mn-ea"/>
                          <a:cs typeface="+mn-cs"/>
                          <a:sym typeface="Arial"/>
                        </a:rPr>
                        <a:t>Separate question on devolved nations</a:t>
                      </a:r>
                      <a:endParaRPr lang="en-GB" sz="1100" b="0" i="0" u="none" strike="noStrike" cap="none">
                        <a:solidFill>
                          <a:schemeClr val="dk1"/>
                        </a:solidFill>
                        <a:latin typeface="+mn-lt"/>
                        <a:ea typeface="+mn-ea"/>
                        <a:cs typeface="+mn-cs"/>
                        <a:sym typeface="Arial"/>
                      </a:endParaRPr>
                    </a:p>
                    <a:p>
                      <a:pPr marL="457200" marR="0" lvl="0" indent="0" algn="l">
                        <a:lnSpc>
                          <a:spcPct val="100000"/>
                        </a:lnSpc>
                        <a:spcBef>
                          <a:spcPts val="0"/>
                        </a:spcBef>
                        <a:spcAft>
                          <a:spcPts val="0"/>
                        </a:spcAft>
                        <a:buSzPts val="800"/>
                        <a:buFont typeface="Arial"/>
                        <a:buNone/>
                      </a:pPr>
                      <a:endParaRPr lang="en-GB"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a:txBody>
                    <a:bodyPr/>
                    <a:lstStyle/>
                    <a:p>
                      <a:pPr marL="35560" marR="0" lvl="0" indent="0" algn="l" rtl="0" eaLnBrk="1" fontAlgn="auto" latinLnBrk="0" hangingPunct="1">
                        <a:lnSpc>
                          <a:spcPct val="100000"/>
                        </a:lnSpc>
                        <a:spcBef>
                          <a:spcPts val="0"/>
                        </a:spcBef>
                        <a:spcAft>
                          <a:spcPts val="0"/>
                        </a:spcAft>
                        <a:buClr>
                          <a:schemeClr val="dk1"/>
                        </a:buClr>
                        <a:buSzPts val="800"/>
                        <a:buFont typeface="Arial"/>
                        <a:buNone/>
                      </a:pPr>
                      <a:r>
                        <a:rPr lang="en-GB" sz="1100" b="1" i="0" u="none" strike="noStrike" cap="none" noProof="0">
                          <a:solidFill>
                            <a:schemeClr val="dk1"/>
                          </a:solidFill>
                          <a:latin typeface="+mn-lt"/>
                          <a:ea typeface="+mn-ea"/>
                          <a:cs typeface="+mn-cs"/>
                          <a:sym typeface="Arial"/>
                        </a:rPr>
                        <a:t>Year 2</a:t>
                      </a:r>
                    </a:p>
                    <a:p>
                      <a:pPr marL="207010" marR="0" lvl="0" indent="-171450" algn="l" rtl="0" eaLnBrk="1" fontAlgn="auto" latinLnBrk="0" hangingPunct="1">
                        <a:lnSpc>
                          <a:spcPct val="100000"/>
                        </a:lnSpc>
                        <a:spcBef>
                          <a:spcPts val="0"/>
                        </a:spcBef>
                        <a:spcAft>
                          <a:spcPts val="0"/>
                        </a:spcAft>
                        <a:buClr>
                          <a:schemeClr val="dk1"/>
                        </a:buClr>
                        <a:buSzPts val="800"/>
                        <a:buFont typeface="Arial" panose="020B0604020202020204" pitchFamily="34" charset="0"/>
                        <a:buChar char="•"/>
                      </a:pPr>
                      <a:r>
                        <a:rPr lang="en-GB" sz="1100" b="0" i="0" u="none" strike="noStrike" cap="none" noProof="0">
                          <a:solidFill>
                            <a:schemeClr val="dk1"/>
                          </a:solidFill>
                          <a:latin typeface="+mn-lt"/>
                          <a:ea typeface="+mn-ea"/>
                          <a:cs typeface="+mn-cs"/>
                          <a:sym typeface="Arial"/>
                        </a:rPr>
                        <a:t>10k for parliament event + 10k contingency </a:t>
                      </a:r>
                      <a:r>
                        <a:rPr lang="en-GB" sz="1100" b="0" i="0" u="none" strike="noStrike" cap="none" noProof="0">
                          <a:solidFill>
                            <a:schemeClr val="dk1"/>
                          </a:solidFill>
                          <a:latin typeface="+mn-lt"/>
                          <a:ea typeface="+mn-ea"/>
                          <a:cs typeface="+mn-cs"/>
                        </a:rPr>
                        <a:t>(£20k)</a:t>
                      </a:r>
                      <a:endParaRPr lang="en-GB" sz="1100" b="0" i="0" u="none" strike="noStrike" cap="none" noProof="0">
                        <a:solidFill>
                          <a:schemeClr val="dk1"/>
                        </a:solidFill>
                        <a:latin typeface="+mn-lt"/>
                        <a:ea typeface="+mn-ea"/>
                        <a:cs typeface="+mn-cs"/>
                        <a:sym typeface="Arial"/>
                      </a:endParaRPr>
                    </a:p>
                    <a:p>
                      <a:pPr marL="207010" marR="0" lvl="0" indent="-171450" algn="l" rtl="0" eaLnBrk="1" fontAlgn="auto" latinLnBrk="0" hangingPunct="1">
                        <a:lnSpc>
                          <a:spcPct val="100000"/>
                        </a:lnSpc>
                        <a:spcBef>
                          <a:spcPts val="0"/>
                        </a:spcBef>
                        <a:spcAft>
                          <a:spcPts val="0"/>
                        </a:spcAft>
                        <a:buClr>
                          <a:schemeClr val="dk1"/>
                        </a:buClr>
                        <a:buSzPts val="800"/>
                        <a:buFont typeface="Arial"/>
                        <a:buChar char="•"/>
                      </a:pPr>
                      <a:r>
                        <a:rPr lang="en-GB" sz="1100" b="0" i="0" u="none" strike="noStrike" cap="none" noProof="0">
                          <a:solidFill>
                            <a:schemeClr val="dk1"/>
                          </a:solidFill>
                          <a:latin typeface="+mn-lt"/>
                          <a:ea typeface="+mn-ea"/>
                          <a:cs typeface="+mn-cs"/>
                        </a:rPr>
                        <a:t>APPG - £3k</a:t>
                      </a:r>
                      <a:endParaRPr lang="en-GB" sz="1100" b="0" i="0" u="none" strike="noStrike" cap="none">
                        <a:solidFill>
                          <a:schemeClr val="dk1"/>
                        </a:solidFill>
                        <a:latin typeface="+mn-lt"/>
                        <a:ea typeface="+mn-ea"/>
                        <a:cs typeface="+mn-cs"/>
                        <a:sym typeface="Arial"/>
                      </a:endParaRPr>
                    </a:p>
                    <a:p>
                      <a:pPr marL="207010" marR="0" lvl="0" indent="-171450" algn="l" rtl="0" eaLnBrk="1" fontAlgn="auto" latinLnBrk="0" hangingPunct="1">
                        <a:lnSpc>
                          <a:spcPct val="100000"/>
                        </a:lnSpc>
                        <a:spcBef>
                          <a:spcPts val="0"/>
                        </a:spcBef>
                        <a:spcAft>
                          <a:spcPts val="0"/>
                        </a:spcAft>
                        <a:buClr>
                          <a:schemeClr val="dk1"/>
                        </a:buClr>
                        <a:buSzPts val="800"/>
                        <a:buFont typeface="Arial"/>
                        <a:buChar char="•"/>
                      </a:pPr>
                      <a:r>
                        <a:rPr lang="en-US" sz="1100" b="0" i="0" u="none" strike="noStrike" cap="none" noProof="0">
                          <a:solidFill>
                            <a:schemeClr val="dk1"/>
                          </a:solidFill>
                          <a:latin typeface="+mn-lt"/>
                          <a:ea typeface="+mn-ea"/>
                          <a:cs typeface="+mn-cs"/>
                          <a:sym typeface="Arial"/>
                        </a:rPr>
                        <a:t>Plus 1 headcount - senior health officer </a:t>
                      </a:r>
                      <a:r>
                        <a:rPr lang="en-US" sz="1100" b="0" i="0" u="none" strike="noStrike" cap="none" noProof="0">
                          <a:solidFill>
                            <a:schemeClr val="dk1"/>
                          </a:solidFill>
                          <a:latin typeface="+mn-lt"/>
                          <a:ea typeface="+mn-ea"/>
                          <a:cs typeface="+mn-cs"/>
                        </a:rPr>
                        <a:t>- £48k</a:t>
                      </a:r>
                      <a:endParaRPr lang="en-GB" sz="1100" b="0" i="0" u="none" strike="noStrike" cap="none">
                        <a:solidFill>
                          <a:schemeClr val="dk1"/>
                        </a:solidFill>
                        <a:latin typeface="+mn-lt"/>
                        <a:ea typeface="+mn-ea"/>
                        <a:cs typeface="+mn-cs"/>
                        <a:sym typeface="Arial"/>
                      </a:endParaRPr>
                    </a:p>
                    <a:p>
                      <a:pPr marL="457200" lvl="0" indent="0" algn="l">
                        <a:lnSpc>
                          <a:spcPct val="100000"/>
                        </a:lnSpc>
                        <a:spcBef>
                          <a:spcPts val="0"/>
                        </a:spcBef>
                        <a:spcAft>
                          <a:spcPts val="0"/>
                        </a:spcAft>
                        <a:buNone/>
                      </a:pPr>
                      <a:endParaRPr lang="en-GB"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4093883898"/>
                  </a:ext>
                </a:extLst>
              </a:tr>
            </a:tbl>
          </a:graphicData>
        </a:graphic>
      </p:graphicFrame>
      <p:sp>
        <p:nvSpPr>
          <p:cNvPr id="566" name="Google Shape;566;p15">
            <a:extLst>
              <a:ext uri="{FF2B5EF4-FFF2-40B4-BE49-F238E27FC236}">
                <a16:creationId xmlns:a16="http://schemas.microsoft.com/office/drawing/2014/main" id="{13BB7C5C-4F83-1D48-5AA9-3ACF20FDC56B}"/>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pPr defTabSz="1219170"/>
            <a:fld id="{00000000-1234-1234-1234-123412341234}" type="slidenum">
              <a:rPr lang="en-GB" kern="0">
                <a:solidFill>
                  <a:srgbClr val="1B1B1B"/>
                </a:solidFill>
                <a:latin typeface="Arial"/>
                <a:ea typeface="Arial"/>
                <a:cs typeface="Arial"/>
                <a:sym typeface="Arial"/>
              </a:rPr>
              <a:pPr defTabSz="1219170"/>
              <a:t>28</a:t>
            </a:fld>
            <a:endParaRPr kern="0">
              <a:solidFill>
                <a:srgbClr val="1B1B1B"/>
              </a:solidFill>
              <a:latin typeface="Arial"/>
              <a:ea typeface="Arial"/>
              <a:cs typeface="Arial"/>
              <a:sym typeface="Arial"/>
            </a:endParaRPr>
          </a:p>
        </p:txBody>
      </p:sp>
    </p:spTree>
    <p:extLst>
      <p:ext uri="{BB962C8B-B14F-4D97-AF65-F5344CB8AC3E}">
        <p14:creationId xmlns:p14="http://schemas.microsoft.com/office/powerpoint/2010/main" val="3315754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63">
          <a:extLst>
            <a:ext uri="{FF2B5EF4-FFF2-40B4-BE49-F238E27FC236}">
              <a16:creationId xmlns:a16="http://schemas.microsoft.com/office/drawing/2014/main" id="{A0D88D55-E832-0FC0-44D9-4583687631C5}"/>
            </a:ext>
          </a:extLst>
        </p:cNvPr>
        <p:cNvGrpSpPr/>
        <p:nvPr/>
      </p:nvGrpSpPr>
      <p:grpSpPr>
        <a:xfrm>
          <a:off x="0" y="0"/>
          <a:ext cx="0" cy="0"/>
          <a:chOff x="0" y="0"/>
          <a:chExt cx="0" cy="0"/>
        </a:xfrm>
      </p:grpSpPr>
      <p:graphicFrame>
        <p:nvGraphicFramePr>
          <p:cNvPr id="564" name="Google Shape;564;p15">
            <a:extLst>
              <a:ext uri="{FF2B5EF4-FFF2-40B4-BE49-F238E27FC236}">
                <a16:creationId xmlns:a16="http://schemas.microsoft.com/office/drawing/2014/main" id="{9AF2100F-BFB5-FC65-5FB0-AD5F26D9233F}"/>
              </a:ext>
            </a:extLst>
          </p:cNvPr>
          <p:cNvGraphicFramePr/>
          <p:nvPr>
            <p:extLst>
              <p:ext uri="{D42A27DB-BD31-4B8C-83A1-F6EECF244321}">
                <p14:modId xmlns:p14="http://schemas.microsoft.com/office/powerpoint/2010/main" val="110902565"/>
              </p:ext>
            </p:extLst>
          </p:nvPr>
        </p:nvGraphicFramePr>
        <p:xfrm>
          <a:off x="22746" y="1"/>
          <a:ext cx="12140448" cy="6857999"/>
        </p:xfrm>
        <a:graphic>
          <a:graphicData uri="http://schemas.openxmlformats.org/drawingml/2006/table">
            <a:tbl>
              <a:tblPr>
                <a:noFill/>
              </a:tblPr>
              <a:tblGrid>
                <a:gridCol w="4393778">
                  <a:extLst>
                    <a:ext uri="{9D8B030D-6E8A-4147-A177-3AD203B41FA5}">
                      <a16:colId xmlns:a16="http://schemas.microsoft.com/office/drawing/2014/main" val="20000"/>
                    </a:ext>
                  </a:extLst>
                </a:gridCol>
                <a:gridCol w="4285436">
                  <a:extLst>
                    <a:ext uri="{9D8B030D-6E8A-4147-A177-3AD203B41FA5}">
                      <a16:colId xmlns:a16="http://schemas.microsoft.com/office/drawing/2014/main" val="20004"/>
                    </a:ext>
                  </a:extLst>
                </a:gridCol>
                <a:gridCol w="3461234">
                  <a:extLst>
                    <a:ext uri="{9D8B030D-6E8A-4147-A177-3AD203B41FA5}">
                      <a16:colId xmlns:a16="http://schemas.microsoft.com/office/drawing/2014/main" val="2809723675"/>
                    </a:ext>
                  </a:extLst>
                </a:gridCol>
              </a:tblGrid>
              <a:tr h="36185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Mission 1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34714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100" b="1" u="none" strike="noStrike" cap="none">
                          <a:solidFill>
                            <a:schemeClr val="dk1"/>
                          </a:solidFill>
                        </a:rPr>
                        <a:t>Black men diagnosed early - </a:t>
                      </a:r>
                      <a:r>
                        <a:rPr lang="en-GB" sz="1100" u="none" strike="noStrike" cap="none">
                          <a:solidFill>
                            <a:schemeClr val="dk1"/>
                          </a:solidFill>
                        </a:rPr>
                        <a:t>We will apply risk stratified methods</a:t>
                      </a:r>
                      <a:endParaRPr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6185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347140">
                <a:tc gridSpan="3">
                  <a:txBody>
                    <a:bodyPr/>
                    <a:lstStyle/>
                    <a:p>
                      <a:pPr marL="0" marR="0" lvl="0" indent="0" algn="ctr">
                        <a:lnSpc>
                          <a:spcPct val="100000"/>
                        </a:lnSpc>
                        <a:spcBef>
                          <a:spcPts val="0"/>
                        </a:spcBef>
                        <a:spcAft>
                          <a:spcPts val="0"/>
                        </a:spcAft>
                        <a:buNone/>
                      </a:pPr>
                      <a:r>
                        <a:rPr lang="en-GB" sz="1100" b="0" i="0" u="none" strike="noStrike" cap="none" noProof="0">
                          <a:solidFill>
                            <a:srgbClr val="1B1B1B"/>
                          </a:solidFill>
                          <a:latin typeface="Arial"/>
                        </a:rPr>
                        <a:t>Systemic barriers to early diagnosis</a:t>
                      </a:r>
                      <a:endParaRPr lang="en-GB"/>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3"/>
                  </a:ext>
                </a:extLst>
              </a:tr>
              <a:tr h="361850">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a:solidFill>
                        <a:schemeClr val="lt1"/>
                      </a:solidFill>
                    </a:lnR>
                    <a:lnT w="28575">
                      <a:solidFill>
                        <a:schemeClr val="lt1"/>
                      </a:solidFill>
                    </a:lnT>
                    <a:lnB w="28575">
                      <a:solidFill>
                        <a:schemeClr val="lt1"/>
                      </a:solidFill>
                    </a:lnB>
                    <a:solidFill>
                      <a:schemeClr val="dk1"/>
                    </a:solidFill>
                  </a:tcPr>
                </a:tc>
                <a:extLst>
                  <a:ext uri="{0D108BD9-81ED-4DB2-BD59-A6C34878D82A}">
                    <a16:rowId xmlns:a16="http://schemas.microsoft.com/office/drawing/2014/main" val="10004"/>
                  </a:ext>
                </a:extLst>
              </a:tr>
              <a:tr h="2127088">
                <a:tc>
                  <a:txBody>
                    <a:bodyPr/>
                    <a:lstStyle/>
                    <a:p>
                      <a:pPr marL="177800" marR="0" lvl="0" indent="0" algn="l" rtl="0">
                        <a:lnSpc>
                          <a:spcPct val="100000"/>
                        </a:lnSpc>
                        <a:spcBef>
                          <a:spcPts val="0"/>
                        </a:spcBef>
                        <a:spcAft>
                          <a:spcPts val="0"/>
                        </a:spcAft>
                        <a:buClr>
                          <a:schemeClr val="dk1"/>
                        </a:buClr>
                        <a:buSzPts val="800"/>
                        <a:buNone/>
                      </a:pPr>
                      <a:r>
                        <a:rPr lang="en-GB" sz="1100" u="none" strike="noStrike" cap="none">
                          <a:solidFill>
                            <a:schemeClr val="dk1"/>
                          </a:solidFill>
                        </a:rPr>
                        <a:t>7. Embed a new approach using the Prostate Cancer UK Risk checker and Risk Information Service to lead more Black men, 45 years+ to enquire about PSA blood test</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a:txBody>
                    <a:bodyPr/>
                    <a:lstStyle/>
                    <a:p>
                      <a:pPr marL="208280" lvl="0" indent="-172720" algn="l" rtl="0">
                        <a:spcBef>
                          <a:spcPts val="0"/>
                        </a:spcBef>
                        <a:spcAft>
                          <a:spcPts val="0"/>
                        </a:spcAft>
                        <a:buClr>
                          <a:schemeClr val="dk1"/>
                        </a:buClr>
                        <a:buSzPts val="800"/>
                        <a:buChar char="●"/>
                      </a:pPr>
                      <a:r>
                        <a:rPr lang="en-GB" sz="1100">
                          <a:solidFill>
                            <a:schemeClr val="dk1"/>
                          </a:solidFill>
                        </a:rPr>
                        <a:t>Introduce new data set exploring the impact of Risk Information Service information in the Risk Checker*</a:t>
                      </a:r>
                    </a:p>
                    <a:p>
                      <a:pPr marL="208280" lvl="0" indent="-172720" algn="l" rtl="0">
                        <a:spcBef>
                          <a:spcPts val="0"/>
                        </a:spcBef>
                        <a:spcAft>
                          <a:spcPts val="0"/>
                        </a:spcAft>
                        <a:buClr>
                          <a:schemeClr val="dk1"/>
                        </a:buClr>
                        <a:buSzPts val="800"/>
                        <a:buChar char="●"/>
                      </a:pPr>
                      <a:r>
                        <a:rPr lang="en-GB" sz="1100">
                          <a:solidFill>
                            <a:schemeClr val="dk1"/>
                          </a:solidFill>
                        </a:rPr>
                        <a:t>Measure impact of new data set against ethnicity</a:t>
                      </a:r>
                    </a:p>
                    <a:p>
                      <a:pPr marL="208280" lvl="0" indent="-172720" algn="l" rtl="0">
                        <a:spcBef>
                          <a:spcPts val="0"/>
                        </a:spcBef>
                        <a:spcAft>
                          <a:spcPts val="0"/>
                        </a:spcAft>
                        <a:buClr>
                          <a:schemeClr val="dk1"/>
                        </a:buClr>
                        <a:buSzPts val="800"/>
                        <a:buChar char="●"/>
                      </a:pPr>
                      <a:r>
                        <a:rPr lang="en-GB" sz="1100">
                          <a:solidFill>
                            <a:schemeClr val="dk1"/>
                          </a:solidFill>
                        </a:rPr>
                        <a:t>Measure impact of new data set on number of Black users of the Risk Information Service</a:t>
                      </a:r>
                    </a:p>
                    <a:p>
                      <a:pPr marL="208280" lvl="0" indent="-172720" algn="l" rtl="0">
                        <a:spcBef>
                          <a:spcPts val="0"/>
                        </a:spcBef>
                        <a:spcAft>
                          <a:spcPts val="0"/>
                        </a:spcAft>
                        <a:buClr>
                          <a:schemeClr val="dk1"/>
                        </a:buClr>
                        <a:buSzPts val="800"/>
                        <a:buChar char="●"/>
                      </a:pPr>
                      <a:r>
                        <a:rPr lang="en-GB" sz="1100">
                          <a:solidFill>
                            <a:schemeClr val="dk1"/>
                          </a:solidFill>
                        </a:rPr>
                        <a:t>Test and learn Risk Information Service information earlier in the Risk Checker flowchart for Black men</a:t>
                      </a:r>
                    </a:p>
                    <a:p>
                      <a:pPr marL="208280" lvl="0" indent="-172720" algn="l" rtl="0">
                        <a:spcBef>
                          <a:spcPts val="0"/>
                        </a:spcBef>
                        <a:spcAft>
                          <a:spcPts val="0"/>
                        </a:spcAft>
                        <a:buClr>
                          <a:schemeClr val="dk1"/>
                        </a:buClr>
                        <a:buSzPts val="800"/>
                        <a:buChar char="●"/>
                      </a:pPr>
                      <a:r>
                        <a:rPr lang="en-GB" sz="1100">
                          <a:solidFill>
                            <a:schemeClr val="dk1"/>
                          </a:solidFill>
                        </a:rPr>
                        <a:t>Measure impact of change on number of Black users of the Risk Information Service.</a:t>
                      </a:r>
                    </a:p>
                    <a:p>
                      <a:pPr marL="35560" lvl="0" indent="0" algn="l">
                        <a:spcBef>
                          <a:spcPts val="0"/>
                        </a:spcBef>
                        <a:spcAft>
                          <a:spcPts val="0"/>
                        </a:spcAft>
                        <a:buClr>
                          <a:srgbClr val="1B1B1B"/>
                        </a:buClr>
                        <a:buSzPts val="800"/>
                        <a:buNone/>
                      </a:pPr>
                      <a:endParaRPr lang="en-GB" sz="1100">
                        <a:solidFill>
                          <a:schemeClr val="dk1"/>
                        </a:solidFill>
                      </a:endParaRPr>
                    </a:p>
                    <a:p>
                      <a:pPr marL="35560" lvl="0" indent="0" algn="l" rtl="0">
                        <a:spcBef>
                          <a:spcPts val="0"/>
                        </a:spcBef>
                        <a:spcAft>
                          <a:spcPts val="0"/>
                        </a:spcAft>
                        <a:buClr>
                          <a:schemeClr val="dk1"/>
                        </a:buClr>
                        <a:buSzPts val="800"/>
                        <a:buNone/>
                      </a:pPr>
                      <a:r>
                        <a:rPr lang="en-GB" sz="1100">
                          <a:solidFill>
                            <a:schemeClr val="dk1"/>
                          </a:solidFill>
                        </a:rPr>
                        <a:t>*Risk Information Service in Risk Checker introduced in June 2025</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tc>
                  <a:txBody>
                    <a:bodyPr/>
                    <a:lstStyle/>
                    <a:p>
                      <a:pPr marL="35560" lvl="0" indent="0" algn="l">
                        <a:spcBef>
                          <a:spcPts val="0"/>
                        </a:spcBef>
                        <a:spcAft>
                          <a:spcPts val="0"/>
                        </a:spcAft>
                        <a:buNone/>
                      </a:pPr>
                      <a:r>
                        <a:rPr lang="en-GB" sz="1100">
                          <a:solidFill>
                            <a:schemeClr val="dk1"/>
                          </a:solidFill>
                        </a:rPr>
                        <a:t>None</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a:solidFill>
                        <a:schemeClr val="lt1"/>
                      </a:solidFill>
                    </a:lnT>
                    <a:lnB w="28575" cap="flat" cmpd="sng" algn="ctr">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5"/>
                  </a:ext>
                </a:extLst>
              </a:tr>
              <a:tr h="1156207">
                <a:tc>
                  <a:txBody>
                    <a:bodyPr/>
                    <a:lstStyle/>
                    <a:p>
                      <a:pPr marL="177800" marR="0" lvl="0" indent="0" algn="l" rtl="0">
                        <a:lnSpc>
                          <a:spcPct val="100000"/>
                        </a:lnSpc>
                        <a:spcBef>
                          <a:spcPts val="0"/>
                        </a:spcBef>
                        <a:spcAft>
                          <a:spcPts val="0"/>
                        </a:spcAft>
                        <a:buClr>
                          <a:schemeClr val="dk1"/>
                        </a:buClr>
                        <a:buSzPts val="800"/>
                        <a:buNone/>
                      </a:pPr>
                      <a:r>
                        <a:rPr lang="en-GB" sz="1100" u="none" strike="noStrike" cap="none">
                          <a:solidFill>
                            <a:schemeClr val="dk1"/>
                          </a:solidFill>
                        </a:rPr>
                        <a:t>8. Develop a corporate partnership and strategic collaboration plan to raise our profile as legitimate advocates in Black health equity</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tc>
                  <a:txBody>
                    <a:bodyPr/>
                    <a:lstStyle/>
                    <a:p>
                      <a:pPr marL="171450" lvl="0" indent="-171450">
                        <a:buFont typeface="Arial" panose="020B0604020202020204" pitchFamily="34" charset="0"/>
                        <a:buChar char="•"/>
                      </a:pPr>
                      <a:r>
                        <a:rPr lang="en-GB" sz="1100" b="0" i="0" u="none" strike="noStrike" cap="none">
                          <a:solidFill>
                            <a:schemeClr val="tx1"/>
                          </a:solidFill>
                          <a:effectLst/>
                          <a:latin typeface="+mn-lt"/>
                          <a:ea typeface="+mn-ea"/>
                          <a:cs typeface="+mn-cs"/>
                          <a:sym typeface="Arial"/>
                        </a:rPr>
                        <a:t>Employ dedicated Corporate Partnerships resource</a:t>
                      </a:r>
                    </a:p>
                    <a:p>
                      <a:pPr marL="171450" lvl="0" indent="-171450">
                        <a:buFont typeface="Arial" panose="020B0604020202020204" pitchFamily="34" charset="0"/>
                        <a:buChar char="•"/>
                      </a:pPr>
                      <a:r>
                        <a:rPr lang="en-GB" sz="1100" b="0" i="0" u="none" strike="noStrike" cap="none">
                          <a:solidFill>
                            <a:schemeClr val="tx1"/>
                          </a:solidFill>
                          <a:effectLst/>
                          <a:latin typeface="+mn-lt"/>
                          <a:ea typeface="+mn-ea"/>
                          <a:cs typeface="+mn-cs"/>
                          <a:sym typeface="Arial"/>
                        </a:rPr>
                        <a:t>Partnerships team to work with Keith for brief on MI Media</a:t>
                      </a:r>
                    </a:p>
                    <a:p>
                      <a:pPr marL="171450" lvl="0" indent="-171450">
                        <a:buFont typeface="Arial" panose="020B0604020202020204" pitchFamily="34" charset="0"/>
                        <a:buChar char="•"/>
                      </a:pPr>
                      <a:r>
                        <a:rPr lang="en-GB" sz="1100" b="0" i="0" u="none" strike="noStrike" cap="none">
                          <a:solidFill>
                            <a:schemeClr val="tx1"/>
                          </a:solidFill>
                          <a:effectLst/>
                          <a:latin typeface="+mn-lt"/>
                          <a:ea typeface="+mn-ea"/>
                          <a:cs typeface="+mn-cs"/>
                          <a:sym typeface="Arial"/>
                        </a:rPr>
                        <a:t>Focus groups with Black men with lived experience</a:t>
                      </a:r>
                    </a:p>
                    <a:p>
                      <a:pPr marL="171450" lvl="0" indent="-171450">
                        <a:buFont typeface="Arial" panose="020B0604020202020204" pitchFamily="34" charset="0"/>
                        <a:buChar char="•"/>
                      </a:pPr>
                      <a:r>
                        <a:rPr lang="en-GB" sz="1100" b="0" i="0" u="none" strike="noStrike" cap="none">
                          <a:solidFill>
                            <a:schemeClr val="tx1"/>
                          </a:solidFill>
                          <a:effectLst/>
                          <a:latin typeface="+mn-lt"/>
                          <a:ea typeface="+mn-ea"/>
                          <a:cs typeface="+mn-cs"/>
                          <a:sym typeface="Arial"/>
                        </a:rPr>
                        <a:t>Gap analysis, evaluation and data insights to identify key sectors where partnerships can be made</a:t>
                      </a:r>
                    </a:p>
                    <a:p>
                      <a:pPr marL="171450" lvl="0" indent="-171450">
                        <a:buFont typeface="Arial" panose="020B0604020202020204" pitchFamily="34" charset="0"/>
                        <a:buChar char="•"/>
                      </a:pPr>
                      <a:r>
                        <a:rPr lang="en-GB" sz="1100" b="0" i="0" u="none" strike="noStrike" cap="none">
                          <a:solidFill>
                            <a:schemeClr val="tx1"/>
                          </a:solidFill>
                          <a:effectLst/>
                          <a:latin typeface="+mn-lt"/>
                          <a:ea typeface="+mn-ea"/>
                          <a:cs typeface="+mn-cs"/>
                          <a:sym typeface="Arial"/>
                        </a:rPr>
                        <a:t>Create approach &amp; proposition aligned with BHE </a:t>
                      </a:r>
                      <a:r>
                        <a:rPr lang="en-GB" sz="1100" b="0" i="0" u="none" strike="noStrike" cap="none">
                          <a:solidFill>
                            <a:schemeClr val="tx1"/>
                          </a:solidFill>
                          <a:effectLst/>
                          <a:latin typeface="+mn-lt"/>
                          <a:ea typeface="+mn-ea"/>
                          <a:cs typeface="+mn-cs"/>
                        </a:rPr>
                        <a:t>team</a:t>
                      </a:r>
                      <a:endParaRPr lang="en-GB" sz="1100" b="0" i="0" u="none" strike="noStrike" cap="none">
                        <a:solidFill>
                          <a:schemeClr val="tx1"/>
                        </a:solidFill>
                        <a:effectLst/>
                        <a:latin typeface="+mn-lt"/>
                        <a:ea typeface="+mn-ea"/>
                        <a:cs typeface="+mn-cs"/>
                        <a:sym typeface="Aria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tc>
                  <a:txBody>
                    <a:bodyPr/>
                    <a:lstStyle/>
                    <a:p>
                      <a:pPr marL="35560" lvl="0" indent="0" algn="l">
                        <a:spcBef>
                          <a:spcPts val="0"/>
                        </a:spcBef>
                        <a:spcAft>
                          <a:spcPts val="0"/>
                        </a:spcAft>
                        <a:buNone/>
                      </a:pPr>
                      <a:r>
                        <a:rPr lang="en-US" sz="1100" b="0">
                          <a:solidFill>
                            <a:schemeClr val="dk1"/>
                          </a:solidFill>
                        </a:rPr>
                        <a:t>New Corporate Partnerships Manager (Perm.)</a:t>
                      </a:r>
                    </a:p>
                    <a:p>
                      <a:pPr marL="35560" lvl="0" indent="0" algn="l">
                        <a:spcBef>
                          <a:spcPts val="0"/>
                        </a:spcBef>
                        <a:spcAft>
                          <a:spcPts val="0"/>
                        </a:spcAft>
                        <a:buNone/>
                      </a:pPr>
                      <a:r>
                        <a:rPr lang="en-US" sz="1100" b="1">
                          <a:solidFill>
                            <a:schemeClr val="dk1"/>
                          </a:solidFill>
                        </a:rPr>
                        <a:t>Year 1: </a:t>
                      </a:r>
                      <a:r>
                        <a:rPr lang="en-US" sz="1100" b="0">
                          <a:solidFill>
                            <a:schemeClr val="dk1"/>
                          </a:solidFill>
                        </a:rPr>
                        <a:t>approx. 14K (3 months)</a:t>
                      </a:r>
                    </a:p>
                    <a:p>
                      <a:pPr marL="35560" lvl="0" indent="0" algn="l">
                        <a:spcBef>
                          <a:spcPts val="0"/>
                        </a:spcBef>
                        <a:spcAft>
                          <a:spcPts val="0"/>
                        </a:spcAft>
                        <a:buNone/>
                      </a:pPr>
                      <a:r>
                        <a:rPr lang="en-US" sz="1100" b="1">
                          <a:solidFill>
                            <a:schemeClr val="dk1"/>
                          </a:solidFill>
                        </a:rPr>
                        <a:t>Year 2: </a:t>
                      </a:r>
                      <a:r>
                        <a:rPr lang="en-US" sz="1100" b="0">
                          <a:solidFill>
                            <a:schemeClr val="dk1"/>
                          </a:solidFill>
                        </a:rPr>
                        <a:t>approx. 56K (ongoing)</a:t>
                      </a:r>
                    </a:p>
                    <a:p>
                      <a:pPr marL="35560" lvl="0" indent="0" algn="l">
                        <a:spcBef>
                          <a:spcPts val="0"/>
                        </a:spcBef>
                        <a:spcAft>
                          <a:spcPts val="0"/>
                        </a:spcAft>
                        <a:buNone/>
                      </a:pPr>
                      <a:r>
                        <a:rPr lang="en-US" sz="1100" b="1">
                          <a:solidFill>
                            <a:schemeClr val="dk1"/>
                          </a:solidFill>
                        </a:rPr>
                        <a:t>MI Media Costs</a:t>
                      </a:r>
                    </a:p>
                    <a:p>
                      <a:pPr marL="35560" lvl="0" indent="0" algn="l">
                        <a:spcBef>
                          <a:spcPts val="0"/>
                        </a:spcBef>
                        <a:spcAft>
                          <a:spcPts val="0"/>
                        </a:spcAft>
                        <a:buNone/>
                      </a:pPr>
                      <a:r>
                        <a:rPr lang="en-US" sz="1100" b="0">
                          <a:solidFill>
                            <a:schemeClr val="dk1"/>
                          </a:solidFill>
                        </a:rPr>
                        <a:t>Year 1: </a:t>
                      </a:r>
                    </a:p>
                    <a:p>
                      <a:pPr marL="35560" lvl="0" indent="0" algn="l">
                        <a:spcBef>
                          <a:spcPts val="0"/>
                        </a:spcBef>
                        <a:spcAft>
                          <a:spcPts val="0"/>
                        </a:spcAft>
                        <a:buNone/>
                      </a:pPr>
                      <a:r>
                        <a:rPr lang="en-US" sz="1100" b="0">
                          <a:solidFill>
                            <a:schemeClr val="dk1"/>
                          </a:solidFill>
                        </a:rPr>
                        <a:t>Year 2: </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6"/>
                  </a:ext>
                </a:extLst>
              </a:tr>
              <a:tr h="1612559">
                <a:tc>
                  <a:txBody>
                    <a:bodyPr/>
                    <a:lstStyle/>
                    <a:p>
                      <a:pPr marL="177800" marR="0" lvl="0" indent="0" algn="l" rtl="0">
                        <a:lnSpc>
                          <a:spcPct val="100000"/>
                        </a:lnSpc>
                        <a:spcBef>
                          <a:spcPts val="0"/>
                        </a:spcBef>
                        <a:spcAft>
                          <a:spcPts val="0"/>
                        </a:spcAft>
                        <a:buClr>
                          <a:schemeClr val="dk1"/>
                        </a:buClr>
                        <a:buSzPts val="800"/>
                        <a:buNone/>
                      </a:pPr>
                      <a:r>
                        <a:rPr lang="en-GB" sz="1100" u="none" strike="noStrike" cap="none">
                          <a:solidFill>
                            <a:schemeClr val="tx1"/>
                          </a:solidFill>
                        </a:rPr>
                        <a:t>9. Develop a Black Health Equity Volunteer Recruitment Programme to grow our pool of volunteers supporting our national targeted outreach work</a:t>
                      </a:r>
                    </a:p>
                  </a:txBody>
                  <a:tcPr marL="96000" marR="96000" marT="96000" marB="96000">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a:txBody>
                    <a:bodyPr/>
                    <a:lstStyle/>
                    <a:p>
                      <a:pPr marL="171450" lvl="0" indent="-171450">
                        <a:buFont typeface="Arial" panose="020B0604020202020204" pitchFamily="34" charset="0"/>
                        <a:buChar char="•"/>
                      </a:pPr>
                      <a:r>
                        <a:rPr lang="en-GB" sz="1100" b="0" i="0" u="none" strike="noStrike" cap="none">
                          <a:solidFill>
                            <a:schemeClr val="tx1"/>
                          </a:solidFill>
                          <a:effectLst/>
                          <a:latin typeface="+mn-lt"/>
                          <a:ea typeface="+mn-ea"/>
                          <a:cs typeface="+mn-cs"/>
                        </a:rPr>
                        <a:t>Recruit Volunteer Experience Officer </a:t>
                      </a:r>
                      <a:endParaRPr lang="en-GB" sz="1100" b="0" i="0" u="none" strike="noStrike" cap="none">
                        <a:solidFill>
                          <a:schemeClr val="tx1"/>
                        </a:solidFill>
                        <a:effectLst/>
                        <a:latin typeface="+mn-lt"/>
                        <a:ea typeface="+mn-ea"/>
                        <a:cs typeface="+mn-cs"/>
                        <a:sym typeface="Arial"/>
                      </a:endParaRPr>
                    </a:p>
                    <a:p>
                      <a:pPr marL="171450" lvl="0" indent="-171450">
                        <a:buFont typeface="Arial" panose="020B0604020202020204" pitchFamily="34" charset="0"/>
                        <a:buChar char="•"/>
                      </a:pPr>
                      <a:r>
                        <a:rPr lang="en-GB" sz="1100" b="0" i="0" u="none" strike="noStrike" cap="none">
                          <a:solidFill>
                            <a:schemeClr val="tx1"/>
                          </a:solidFill>
                          <a:effectLst/>
                          <a:latin typeface="+mn-lt"/>
                          <a:ea typeface="+mn-ea"/>
                          <a:cs typeface="+mn-cs"/>
                        </a:rPr>
                        <a:t>Introduce annual target and review (year 1 – 20 London and West Midlands; year 2 – 40 across 8 regions; year 3 – 80 across 8 regions; year 4 – 120 across 12 regions incl. devolved nations.</a:t>
                      </a:r>
                    </a:p>
                    <a:p>
                      <a:pPr marL="171450" lvl="0" indent="-171450">
                        <a:buFont typeface="Arial" panose="020B0604020202020204" pitchFamily="34" charset="0"/>
                        <a:buChar char="•"/>
                      </a:pPr>
                      <a:r>
                        <a:rPr lang="en-GB" sz="1100" b="0" i="0" u="none" strike="noStrike" cap="none">
                          <a:solidFill>
                            <a:schemeClr val="tx1"/>
                          </a:solidFill>
                          <a:effectLst/>
                          <a:latin typeface="+mn-lt"/>
                          <a:ea typeface="+mn-ea"/>
                          <a:cs typeface="+mn-cs"/>
                        </a:rPr>
                        <a:t>Incorporate Black health messaging in community volunteer training modules</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a:txBody>
                    <a:bodyPr/>
                    <a:lstStyle/>
                    <a:p>
                      <a:pPr marL="0" lvl="0" indent="0" algn="l">
                        <a:lnSpc>
                          <a:spcPct val="100000"/>
                        </a:lnSpc>
                        <a:spcBef>
                          <a:spcPts val="0"/>
                        </a:spcBef>
                        <a:spcAft>
                          <a:spcPts val="0"/>
                        </a:spcAft>
                        <a:buNone/>
                      </a:pPr>
                      <a:r>
                        <a:rPr lang="en-US" sz="1100" b="1" u="none" strike="noStrike" cap="none">
                          <a:solidFill>
                            <a:schemeClr val="dk1"/>
                          </a:solidFill>
                        </a:rPr>
                        <a:t>Year 1: </a:t>
                      </a:r>
                      <a:r>
                        <a:rPr lang="en-US" sz="1100" b="0" u="none" strike="noStrike" cap="none">
                          <a:solidFill>
                            <a:schemeClr val="dk1"/>
                          </a:solidFill>
                        </a:rPr>
                        <a:t>New Volunteer Experience Officer (1 year </a:t>
                      </a:r>
                      <a:r>
                        <a:rPr lang="en-GB" sz="1100" b="0" i="0" u="none" strike="noStrike" cap="none" noProof="0">
                          <a:solidFill>
                            <a:schemeClr val="tx1"/>
                          </a:solidFill>
                          <a:latin typeface="Arial"/>
                        </a:rPr>
                        <a:t>- fixed - 28K) </a:t>
                      </a:r>
                    </a:p>
                    <a:p>
                      <a:pPr marL="0" lvl="0" indent="0" algn="l">
                        <a:lnSpc>
                          <a:spcPct val="100000"/>
                        </a:lnSpc>
                        <a:spcBef>
                          <a:spcPts val="0"/>
                        </a:spcBef>
                        <a:spcAft>
                          <a:spcPts val="0"/>
                        </a:spcAft>
                        <a:buNone/>
                      </a:pPr>
                      <a:endParaRPr lang="en-GB" sz="1100" b="0" i="0" u="none" strike="noStrike" cap="none" noProof="0">
                        <a:solidFill>
                          <a:schemeClr val="tx1"/>
                        </a:solidFill>
                        <a:latin typeface="Arial"/>
                      </a:endParaRPr>
                    </a:p>
                    <a:p>
                      <a:pPr marL="0" lvl="0" indent="0" algn="l">
                        <a:lnSpc>
                          <a:spcPct val="100000"/>
                        </a:lnSpc>
                        <a:spcBef>
                          <a:spcPts val="0"/>
                        </a:spcBef>
                        <a:spcAft>
                          <a:spcPts val="0"/>
                        </a:spcAft>
                        <a:buNone/>
                      </a:pPr>
                      <a:r>
                        <a:rPr lang="en-GB" sz="1100" b="0" i="0" u="none" strike="noStrike" cap="none" noProof="0">
                          <a:solidFill>
                            <a:schemeClr val="tx1"/>
                          </a:solidFill>
                          <a:latin typeface="Arial"/>
                        </a:rPr>
                        <a:t>Recruitment and training expenses (5K in existing budget)</a:t>
                      </a:r>
                    </a:p>
                    <a:p>
                      <a:pPr marL="0" lvl="0" indent="0" algn="l">
                        <a:lnSpc>
                          <a:spcPct val="100000"/>
                        </a:lnSpc>
                        <a:spcBef>
                          <a:spcPts val="0"/>
                        </a:spcBef>
                        <a:spcAft>
                          <a:spcPts val="0"/>
                        </a:spcAft>
                        <a:buNone/>
                      </a:pPr>
                      <a:endParaRPr lang="en-GB" sz="1100" b="1" i="0" u="none" strike="noStrike" cap="none" noProof="0">
                        <a:solidFill>
                          <a:schemeClr val="tx1"/>
                        </a:solidFill>
                        <a:latin typeface="Arial"/>
                      </a:endParaRPr>
                    </a:p>
                    <a:p>
                      <a:pPr marL="0" lvl="0" indent="0" algn="l">
                        <a:lnSpc>
                          <a:spcPct val="100000"/>
                        </a:lnSpc>
                        <a:spcBef>
                          <a:spcPts val="0"/>
                        </a:spcBef>
                        <a:spcAft>
                          <a:spcPts val="0"/>
                        </a:spcAft>
                        <a:buNone/>
                      </a:pPr>
                      <a:r>
                        <a:rPr lang="en-GB" sz="1100" b="1" i="0" u="none" strike="noStrike" cap="none" noProof="0">
                          <a:solidFill>
                            <a:schemeClr val="tx1"/>
                          </a:solidFill>
                          <a:latin typeface="Arial"/>
                        </a:rPr>
                        <a:t>Year 2: </a:t>
                      </a:r>
                      <a:r>
                        <a:rPr lang="en-GB" sz="1100" b="0" i="0" u="none" strike="noStrike" cap="none" noProof="0">
                          <a:solidFill>
                            <a:schemeClr val="tx1"/>
                          </a:solidFill>
                          <a:latin typeface="Arial"/>
                        </a:rPr>
                        <a:t>Recruitment and training expenses (30K)</a:t>
                      </a:r>
                      <a:endParaRPr lang="en-GB" sz="1100" b="1" i="0" u="none" strike="noStrike" cap="none" noProof="0">
                        <a:solidFill>
                          <a:schemeClr val="tx1"/>
                        </a:solidFill>
                        <a:latin typeface="Arial"/>
                      </a:endParaRPr>
                    </a:p>
                    <a:p>
                      <a:pPr marL="0" lvl="0" indent="0" algn="l">
                        <a:lnSpc>
                          <a:spcPct val="100000"/>
                        </a:lnSpc>
                        <a:spcBef>
                          <a:spcPts val="0"/>
                        </a:spcBef>
                        <a:spcAft>
                          <a:spcPts val="0"/>
                        </a:spcAft>
                        <a:buNone/>
                      </a:pPr>
                      <a:r>
                        <a:rPr lang="en-GB" sz="1100" b="1" i="0" u="none" strike="noStrike" cap="none" noProof="0">
                          <a:solidFill>
                            <a:schemeClr val="tx1"/>
                          </a:solidFill>
                          <a:latin typeface="Arial"/>
                        </a:rPr>
                        <a:t>Year 3: </a:t>
                      </a:r>
                      <a:r>
                        <a:rPr lang="en-GB" sz="1100" b="0" i="0" u="none" strike="noStrike" cap="none" noProof="0">
                          <a:solidFill>
                            <a:schemeClr val="tx1"/>
                          </a:solidFill>
                          <a:latin typeface="Arial"/>
                        </a:rPr>
                        <a:t>Recruitment and training expenses (30K)</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4093883898"/>
                  </a:ext>
                </a:extLst>
              </a:tr>
            </a:tbl>
          </a:graphicData>
        </a:graphic>
      </p:graphicFrame>
    </p:spTree>
    <p:extLst>
      <p:ext uri="{BB962C8B-B14F-4D97-AF65-F5344CB8AC3E}">
        <p14:creationId xmlns:p14="http://schemas.microsoft.com/office/powerpoint/2010/main" val="1441429590"/>
      </p:ext>
    </p:extLst>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3">
          <a:extLst>
            <a:ext uri="{FF2B5EF4-FFF2-40B4-BE49-F238E27FC236}">
              <a16:creationId xmlns:a16="http://schemas.microsoft.com/office/drawing/2014/main" id="{8D36E179-8137-099E-0EA7-4CAF7BC30DDE}"/>
            </a:ext>
          </a:extLst>
        </p:cNvPr>
        <p:cNvGrpSpPr/>
        <p:nvPr/>
      </p:nvGrpSpPr>
      <p:grpSpPr>
        <a:xfrm>
          <a:off x="0" y="0"/>
          <a:ext cx="0" cy="0"/>
          <a:chOff x="0" y="0"/>
          <a:chExt cx="0" cy="0"/>
        </a:xfrm>
      </p:grpSpPr>
      <p:graphicFrame>
        <p:nvGraphicFramePr>
          <p:cNvPr id="564" name="Google Shape;564;p15">
            <a:extLst>
              <a:ext uri="{FF2B5EF4-FFF2-40B4-BE49-F238E27FC236}">
                <a16:creationId xmlns:a16="http://schemas.microsoft.com/office/drawing/2014/main" id="{7E193FE0-66B2-ED24-7EBF-E1CC7DB86BF6}"/>
              </a:ext>
            </a:extLst>
          </p:cNvPr>
          <p:cNvGraphicFramePr/>
          <p:nvPr>
            <p:extLst>
              <p:ext uri="{D42A27DB-BD31-4B8C-83A1-F6EECF244321}">
                <p14:modId xmlns:p14="http://schemas.microsoft.com/office/powerpoint/2010/main" val="461794426"/>
              </p:ext>
            </p:extLst>
          </p:nvPr>
        </p:nvGraphicFramePr>
        <p:xfrm>
          <a:off x="188184" y="180974"/>
          <a:ext cx="11823092" cy="6562200"/>
        </p:xfrm>
        <a:graphic>
          <a:graphicData uri="http://schemas.openxmlformats.org/drawingml/2006/table">
            <a:tbl>
              <a:tblPr>
                <a:noFill/>
              </a:tblPr>
              <a:tblGrid>
                <a:gridCol w="4278923">
                  <a:extLst>
                    <a:ext uri="{9D8B030D-6E8A-4147-A177-3AD203B41FA5}">
                      <a16:colId xmlns:a16="http://schemas.microsoft.com/office/drawing/2014/main" val="20000"/>
                    </a:ext>
                  </a:extLst>
                </a:gridCol>
                <a:gridCol w="4173413">
                  <a:extLst>
                    <a:ext uri="{9D8B030D-6E8A-4147-A177-3AD203B41FA5}">
                      <a16:colId xmlns:a16="http://schemas.microsoft.com/office/drawing/2014/main" val="20004"/>
                    </a:ext>
                  </a:extLst>
                </a:gridCol>
                <a:gridCol w="3370756">
                  <a:extLst>
                    <a:ext uri="{9D8B030D-6E8A-4147-A177-3AD203B41FA5}">
                      <a16:colId xmlns:a16="http://schemas.microsoft.com/office/drawing/2014/main" val="2809723675"/>
                    </a:ext>
                  </a:extLst>
                </a:gridCol>
              </a:tblGrid>
              <a:tr h="37488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Mission 1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35456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100" b="1" u="none" strike="noStrike" cap="none">
                          <a:solidFill>
                            <a:schemeClr val="dk1"/>
                          </a:solidFill>
                        </a:rPr>
                        <a:t>Black men diagnosed early - </a:t>
                      </a:r>
                      <a:r>
                        <a:rPr lang="en-GB" sz="1100" u="none" strike="noStrike" cap="none">
                          <a:solidFill>
                            <a:schemeClr val="dk1"/>
                          </a:solidFill>
                        </a:rPr>
                        <a:t>We will apply risk stratified methods</a:t>
                      </a:r>
                      <a:endParaRPr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7488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354560">
                <a:tc gridSpan="3">
                  <a:txBody>
                    <a:bodyPr/>
                    <a:lstStyle/>
                    <a:p>
                      <a:pPr marL="0" marR="0" lvl="0" indent="0" algn="ctr">
                        <a:lnSpc>
                          <a:spcPct val="100000"/>
                        </a:lnSpc>
                        <a:spcBef>
                          <a:spcPts val="0"/>
                        </a:spcBef>
                        <a:spcAft>
                          <a:spcPts val="0"/>
                        </a:spcAft>
                        <a:buNone/>
                      </a:pPr>
                      <a:r>
                        <a:rPr lang="en-GB" sz="1100" b="0" i="0" u="none" strike="noStrike" cap="none" noProof="0">
                          <a:solidFill>
                            <a:srgbClr val="1B1B1B"/>
                          </a:solidFill>
                          <a:latin typeface="Arial"/>
                        </a:rPr>
                        <a:t>Systemic barriers to early diagnosis</a:t>
                      </a:r>
                      <a:endParaRPr lang="en-GB"/>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3"/>
                  </a:ext>
                </a:extLst>
              </a:tr>
              <a:tr h="374880">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a:solidFill>
                        <a:schemeClr val="lt1"/>
                      </a:solidFill>
                    </a:lnR>
                    <a:lnT w="28575">
                      <a:solidFill>
                        <a:schemeClr val="lt1"/>
                      </a:solidFill>
                    </a:lnT>
                    <a:lnB w="28575">
                      <a:solidFill>
                        <a:schemeClr val="lt1"/>
                      </a:solidFill>
                    </a:lnB>
                    <a:solidFill>
                      <a:schemeClr val="dk1"/>
                    </a:solidFill>
                  </a:tcPr>
                </a:tc>
                <a:extLst>
                  <a:ext uri="{0D108BD9-81ED-4DB2-BD59-A6C34878D82A}">
                    <a16:rowId xmlns:a16="http://schemas.microsoft.com/office/drawing/2014/main" val="10004"/>
                  </a:ext>
                </a:extLst>
              </a:tr>
              <a:tr h="2152233">
                <a:tc>
                  <a:txBody>
                    <a:bodyPr/>
                    <a:lstStyle/>
                    <a:p>
                      <a:pPr marL="177800" marR="0" lvl="0" indent="0" algn="l" rtl="0">
                        <a:lnSpc>
                          <a:spcPct val="100000"/>
                        </a:lnSpc>
                        <a:spcBef>
                          <a:spcPts val="0"/>
                        </a:spcBef>
                        <a:spcAft>
                          <a:spcPts val="0"/>
                        </a:spcAft>
                        <a:buClr>
                          <a:schemeClr val="dk1"/>
                        </a:buClr>
                        <a:buSzPts val="800"/>
                        <a:buNone/>
                      </a:pPr>
                      <a:r>
                        <a:rPr lang="en-GB" sz="1100" u="none" strike="noStrike" cap="none">
                          <a:solidFill>
                            <a:schemeClr val="dk1"/>
                          </a:solidFill>
                        </a:rPr>
                        <a:t>10. Foster a global community of real-world data analysts working at the intersection of health equity and prostate cancer</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1"/>
                    </a:solidFill>
                  </a:tcPr>
                </a:tc>
                <a:tc>
                  <a:txBody>
                    <a:bodyPr/>
                    <a:lstStyle/>
                    <a:p>
                      <a:pPr marL="264160" marR="0" lvl="0" indent="-228600" algn="l" rtl="0" eaLnBrk="1" fontAlgn="auto" latinLnBrk="0" hangingPunct="1">
                        <a:lnSpc>
                          <a:spcPct val="100000"/>
                        </a:lnSpc>
                        <a:spcBef>
                          <a:spcPts val="0"/>
                        </a:spcBef>
                        <a:spcAft>
                          <a:spcPts val="0"/>
                        </a:spcAft>
                        <a:buClr>
                          <a:schemeClr val="dk1"/>
                        </a:buClr>
                        <a:buSzPts val="800"/>
                        <a:buAutoNum type="arabicPeriod"/>
                      </a:pPr>
                      <a:r>
                        <a:rPr lang="en-GB" sz="1100" u="none" strike="noStrike" cap="none">
                          <a:solidFill>
                            <a:schemeClr val="dk1"/>
                          </a:solidFill>
                        </a:rPr>
                        <a:t>Decision on key questions, specific aims and scale</a:t>
                      </a:r>
                    </a:p>
                    <a:p>
                      <a:pPr marL="264160" marR="0" lvl="0" indent="-228600" algn="l">
                        <a:lnSpc>
                          <a:spcPct val="100000"/>
                        </a:lnSpc>
                        <a:spcBef>
                          <a:spcPts val="0"/>
                        </a:spcBef>
                        <a:spcAft>
                          <a:spcPts val="0"/>
                        </a:spcAft>
                        <a:buClr>
                          <a:srgbClr val="1B1B1B"/>
                        </a:buClr>
                        <a:buSzPts val="800"/>
                        <a:buAutoNum type="arabicPeriod"/>
                      </a:pPr>
                      <a:endParaRPr lang="en-GB" sz="1100" u="none" strike="noStrike" cap="none">
                        <a:solidFill>
                          <a:schemeClr val="dk1"/>
                        </a:solidFill>
                      </a:endParaRPr>
                    </a:p>
                    <a:p>
                      <a:pPr marL="35560" marR="0" lvl="0" indent="0" algn="l">
                        <a:lnSpc>
                          <a:spcPct val="100000"/>
                        </a:lnSpc>
                        <a:spcBef>
                          <a:spcPts val="0"/>
                        </a:spcBef>
                        <a:spcAft>
                          <a:spcPts val="0"/>
                        </a:spcAft>
                        <a:buClr>
                          <a:srgbClr val="1B1B1B"/>
                        </a:buClr>
                        <a:buSzPts val="800"/>
                        <a:buNone/>
                      </a:pPr>
                      <a:r>
                        <a:rPr lang="en-GB" sz="1100" u="none" strike="noStrike" cap="none">
                          <a:solidFill>
                            <a:schemeClr val="dk1"/>
                          </a:solidFill>
                        </a:rPr>
                        <a:t>Currently, this will be centred on bringing a group of up to 10 researchers on a quarterly basis, focusing on genetic risk and other risk factors associated with diagnosis of aggressive prostate cancer disease in Black men. </a:t>
                      </a:r>
                    </a:p>
                    <a:p>
                      <a:pPr marL="35560" marR="0" lvl="0" indent="0" algn="l">
                        <a:lnSpc>
                          <a:spcPct val="100000"/>
                        </a:lnSpc>
                        <a:spcBef>
                          <a:spcPts val="0"/>
                        </a:spcBef>
                        <a:spcAft>
                          <a:spcPts val="0"/>
                        </a:spcAft>
                        <a:buSzPts val="800"/>
                        <a:buNone/>
                      </a:pPr>
                      <a:endParaRPr lang="en-GB" sz="1100" u="none" strike="noStrike" cap="none">
                        <a:solidFill>
                          <a:schemeClr val="dk1"/>
                        </a:solidFill>
                      </a:endParaRPr>
                    </a:p>
                    <a:p>
                      <a:pPr marL="35560" marR="0" lvl="0" indent="0" algn="l">
                        <a:lnSpc>
                          <a:spcPct val="100000"/>
                        </a:lnSpc>
                        <a:spcBef>
                          <a:spcPts val="0"/>
                        </a:spcBef>
                        <a:spcAft>
                          <a:spcPts val="0"/>
                        </a:spcAft>
                        <a:buSzPts val="800"/>
                        <a:buNone/>
                      </a:pPr>
                      <a:r>
                        <a:rPr lang="en-GB" sz="1100" u="none" strike="noStrike" cap="none">
                          <a:solidFill>
                            <a:schemeClr val="dk1"/>
                          </a:solidFill>
                        </a:rPr>
                        <a:t>2. Bringing experts together from around the world to:</a:t>
                      </a:r>
                    </a:p>
                    <a:p>
                      <a:pPr marL="35560" marR="0" lvl="0" indent="0" algn="l">
                        <a:lnSpc>
                          <a:spcPct val="100000"/>
                        </a:lnSpc>
                        <a:spcBef>
                          <a:spcPts val="0"/>
                        </a:spcBef>
                        <a:spcAft>
                          <a:spcPts val="0"/>
                        </a:spcAft>
                        <a:buSzPts val="800"/>
                        <a:buNone/>
                      </a:pPr>
                      <a:r>
                        <a:rPr lang="en-GB" sz="1100" u="none" strike="noStrike" cap="none">
                          <a:solidFill>
                            <a:schemeClr val="dk1"/>
                          </a:solidFill>
                        </a:rPr>
                        <a:t> A) Share their research insights and take part in virtual events</a:t>
                      </a:r>
                    </a:p>
                    <a:p>
                      <a:pPr marL="35560" marR="0" lvl="0" indent="0" algn="l">
                        <a:lnSpc>
                          <a:spcPct val="100000"/>
                        </a:lnSpc>
                        <a:spcBef>
                          <a:spcPts val="0"/>
                        </a:spcBef>
                        <a:spcAft>
                          <a:spcPts val="0"/>
                        </a:spcAft>
                        <a:buSzPts val="800"/>
                        <a:buNone/>
                      </a:pPr>
                      <a:r>
                        <a:rPr lang="en-GB" sz="1100" u="none" strike="noStrike" cap="none">
                          <a:solidFill>
                            <a:schemeClr val="dk1"/>
                          </a:solidFill>
                        </a:rPr>
                        <a:t> B) Research gaps, questions and expert recommendations</a:t>
                      </a:r>
                    </a:p>
                    <a:p>
                      <a:pPr marL="208799" lvl="0" indent="-173200" algn="l" rtl="0">
                        <a:spcBef>
                          <a:spcPts val="0"/>
                        </a:spcBef>
                        <a:spcAft>
                          <a:spcPts val="0"/>
                        </a:spcAft>
                        <a:buClr>
                          <a:schemeClr val="dk1"/>
                        </a:buClr>
                        <a:buSzPts val="800"/>
                        <a:buAutoNum type="arabicPeriod"/>
                      </a:pPr>
                      <a:endParaRPr lang="en-GB" sz="1100">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1"/>
                    </a:solidFill>
                  </a:tcPr>
                </a:tc>
                <a:tc>
                  <a:txBody>
                    <a:bodyPr/>
                    <a:lstStyle/>
                    <a:p>
                      <a:pPr marL="35560" lvl="0" indent="0" algn="l">
                        <a:spcBef>
                          <a:spcPts val="0"/>
                        </a:spcBef>
                        <a:spcAft>
                          <a:spcPts val="0"/>
                        </a:spcAft>
                        <a:buNone/>
                      </a:pPr>
                      <a:r>
                        <a:rPr lang="en-US" sz="1100" b="1">
                          <a:solidFill>
                            <a:schemeClr val="dk1"/>
                          </a:solidFill>
                        </a:rPr>
                        <a:t>Year 1</a:t>
                      </a:r>
                    </a:p>
                    <a:p>
                      <a:pPr marL="35560" lvl="0" indent="0" algn="l">
                        <a:spcBef>
                          <a:spcPts val="0"/>
                        </a:spcBef>
                        <a:spcAft>
                          <a:spcPts val="0"/>
                        </a:spcAft>
                        <a:buNone/>
                      </a:pPr>
                      <a:endParaRPr lang="en-US" sz="1100">
                        <a:solidFill>
                          <a:schemeClr val="dk1"/>
                        </a:solidFill>
                      </a:endParaRPr>
                    </a:p>
                    <a:p>
                      <a:pPr marL="35560" lvl="0" indent="0" algn="l">
                        <a:spcBef>
                          <a:spcPts val="0"/>
                        </a:spcBef>
                        <a:spcAft>
                          <a:spcPts val="0"/>
                        </a:spcAft>
                        <a:buNone/>
                      </a:pPr>
                      <a:r>
                        <a:rPr lang="en-US" sz="1100" b="1">
                          <a:solidFill>
                            <a:schemeClr val="dk1"/>
                          </a:solidFill>
                        </a:rPr>
                        <a:t>Meetings and Outputs</a:t>
                      </a:r>
                    </a:p>
                    <a:p>
                      <a:pPr marL="207010" lvl="0" indent="-171450" algn="l">
                        <a:spcBef>
                          <a:spcPts val="0"/>
                        </a:spcBef>
                        <a:spcAft>
                          <a:spcPts val="0"/>
                        </a:spcAft>
                        <a:buFont typeface="Arial"/>
                        <a:buChar char="•"/>
                      </a:pPr>
                      <a:r>
                        <a:rPr lang="en-US" sz="1100">
                          <a:solidFill>
                            <a:schemeClr val="dk1"/>
                          </a:solidFill>
                        </a:rPr>
                        <a:t>Virtual event cost including VAT</a:t>
                      </a:r>
                    </a:p>
                    <a:p>
                      <a:pPr marL="207010" lvl="0" indent="-171450" algn="l">
                        <a:spcBef>
                          <a:spcPts val="0"/>
                        </a:spcBef>
                        <a:spcAft>
                          <a:spcPts val="0"/>
                        </a:spcAft>
                        <a:buFont typeface="Arial"/>
                        <a:buChar char="•"/>
                      </a:pPr>
                      <a:endParaRPr lang="en-US" sz="1100">
                        <a:solidFill>
                          <a:schemeClr val="dk1"/>
                        </a:solidFill>
                      </a:endParaRPr>
                    </a:p>
                    <a:p>
                      <a:pPr marL="35560" lvl="0" indent="0" algn="l">
                        <a:spcBef>
                          <a:spcPts val="0"/>
                        </a:spcBef>
                        <a:spcAft>
                          <a:spcPts val="0"/>
                        </a:spcAft>
                        <a:buNone/>
                      </a:pPr>
                      <a:r>
                        <a:rPr lang="en-US" sz="1100" b="1">
                          <a:solidFill>
                            <a:schemeClr val="dk1"/>
                          </a:solidFill>
                        </a:rPr>
                        <a:t>Year 2</a:t>
                      </a:r>
                    </a:p>
                    <a:p>
                      <a:pPr marL="35560" lvl="0" indent="0" algn="l">
                        <a:spcBef>
                          <a:spcPts val="0"/>
                        </a:spcBef>
                        <a:spcAft>
                          <a:spcPts val="0"/>
                        </a:spcAft>
                        <a:buNone/>
                      </a:pPr>
                      <a:endParaRPr lang="en-US" sz="1100" b="1">
                        <a:solidFill>
                          <a:schemeClr val="dk1"/>
                        </a:solidFill>
                      </a:endParaRPr>
                    </a:p>
                    <a:p>
                      <a:pPr marL="35560" lvl="0" indent="0" algn="l">
                        <a:spcBef>
                          <a:spcPts val="0"/>
                        </a:spcBef>
                        <a:spcAft>
                          <a:spcPts val="0"/>
                        </a:spcAft>
                        <a:buNone/>
                      </a:pPr>
                      <a:r>
                        <a:rPr lang="en-US" sz="1100" b="1">
                          <a:solidFill>
                            <a:schemeClr val="dk1"/>
                          </a:solidFill>
                        </a:rPr>
                        <a:t>Meeting and Outputs</a:t>
                      </a:r>
                    </a:p>
                    <a:p>
                      <a:pPr marL="207010" lvl="0" indent="-171450" algn="l">
                        <a:spcBef>
                          <a:spcPts val="0"/>
                        </a:spcBef>
                        <a:spcAft>
                          <a:spcPts val="0"/>
                        </a:spcAft>
                        <a:buFont typeface="Arial"/>
                        <a:buChar char="•"/>
                      </a:pPr>
                      <a:r>
                        <a:rPr lang="en-US" sz="1100">
                          <a:solidFill>
                            <a:schemeClr val="dk1"/>
                          </a:solidFill>
                        </a:rPr>
                        <a:t>Expert recommendations – policy document &amp; or non-systematic review (including VAT)</a:t>
                      </a:r>
                    </a:p>
                    <a:p>
                      <a:pPr marL="207010" lvl="0" indent="-171450" algn="l">
                        <a:spcBef>
                          <a:spcPts val="0"/>
                        </a:spcBef>
                        <a:spcAft>
                          <a:spcPts val="0"/>
                        </a:spcAft>
                        <a:buFont typeface="Arial"/>
                        <a:buChar char="•"/>
                      </a:pPr>
                      <a:endParaRPr lang="en-US" sz="1100">
                        <a:solidFill>
                          <a:schemeClr val="dk1"/>
                        </a:solidFill>
                      </a:endParaRPr>
                    </a:p>
                    <a:p>
                      <a:pPr marL="35560" lvl="0" indent="0" algn="l">
                        <a:spcBef>
                          <a:spcPts val="0"/>
                        </a:spcBef>
                        <a:spcAft>
                          <a:spcPts val="0"/>
                        </a:spcAft>
                        <a:buNone/>
                      </a:pPr>
                      <a:r>
                        <a:rPr lang="en-US" sz="1100" b="1">
                          <a:solidFill>
                            <a:schemeClr val="dk1"/>
                          </a:solidFill>
                        </a:rPr>
                        <a:t>Estimate for meeting and meeting output costs: 10K/year</a:t>
                      </a:r>
                    </a:p>
                    <a:p>
                      <a:pPr marL="35560" lvl="0" indent="0" algn="l">
                        <a:spcBef>
                          <a:spcPts val="0"/>
                        </a:spcBef>
                        <a:spcAft>
                          <a:spcPts val="0"/>
                        </a:spcAft>
                        <a:buNone/>
                      </a:pPr>
                      <a:endParaRPr lang="en-US" sz="1100" b="1">
                        <a:solidFill>
                          <a:schemeClr val="dk1"/>
                        </a:solidFill>
                      </a:endParaRPr>
                    </a:p>
                    <a:p>
                      <a:pPr marL="35560" lvl="0" indent="0" algn="l">
                        <a:spcBef>
                          <a:spcPts val="0"/>
                        </a:spcBef>
                        <a:spcAft>
                          <a:spcPts val="0"/>
                        </a:spcAft>
                        <a:buNone/>
                      </a:pPr>
                      <a:r>
                        <a:rPr lang="en-US" sz="1100" b="1">
                          <a:solidFill>
                            <a:schemeClr val="dk1"/>
                          </a:solidFill>
                        </a:rPr>
                        <a:t>Year 1-2</a:t>
                      </a:r>
                    </a:p>
                    <a:p>
                      <a:pPr marL="35560" lvl="0" indent="0" algn="l">
                        <a:spcBef>
                          <a:spcPts val="0"/>
                        </a:spcBef>
                        <a:spcAft>
                          <a:spcPts val="0"/>
                        </a:spcAft>
                        <a:buNone/>
                      </a:pPr>
                      <a:br>
                        <a:rPr lang="en-US" sz="1100">
                          <a:solidFill>
                            <a:srgbClr val="1B1B1B"/>
                          </a:solidFill>
                        </a:rPr>
                      </a:br>
                      <a:r>
                        <a:rPr lang="en-US" sz="1100" b="1">
                          <a:solidFill>
                            <a:schemeClr val="dk1"/>
                          </a:solidFill>
                        </a:rPr>
                        <a:t>D&amp;E event coordinator</a:t>
                      </a:r>
                    </a:p>
                    <a:p>
                      <a:pPr marL="35560" lvl="0" indent="0" algn="l">
                        <a:spcBef>
                          <a:spcPts val="0"/>
                        </a:spcBef>
                        <a:spcAft>
                          <a:spcPts val="0"/>
                        </a:spcAft>
                        <a:buNone/>
                      </a:pPr>
                      <a:endParaRPr lang="en-US" sz="1100">
                        <a:solidFill>
                          <a:schemeClr val="dk1"/>
                        </a:solidFill>
                      </a:endParaRPr>
                    </a:p>
                    <a:p>
                      <a:pPr marL="35560" lvl="0" indent="0" algn="l">
                        <a:spcBef>
                          <a:spcPts val="0"/>
                        </a:spcBef>
                        <a:spcAft>
                          <a:spcPts val="0"/>
                        </a:spcAft>
                        <a:buNone/>
                      </a:pPr>
                      <a:r>
                        <a:rPr lang="en-US" sz="1100" b="1">
                          <a:solidFill>
                            <a:schemeClr val="dk1"/>
                          </a:solidFill>
                        </a:rPr>
                        <a:t>Part time two year fixed rate working across mission 1 and 2</a:t>
                      </a:r>
                      <a:r>
                        <a:rPr lang="en-US" sz="1100">
                          <a:solidFill>
                            <a:schemeClr val="dk1"/>
                          </a:solidFill>
                        </a:rPr>
                        <a:t>- £27,300 for 2 years (+20% staffing costs = £5460) in line with pay policy = £32,760</a:t>
                      </a:r>
                    </a:p>
                    <a:p>
                      <a:pPr marL="35560" lvl="0" indent="0" algn="l">
                        <a:spcBef>
                          <a:spcPts val="0"/>
                        </a:spcBef>
                        <a:spcAft>
                          <a:spcPts val="0"/>
                        </a:spcAft>
                        <a:buNone/>
                      </a:pPr>
                      <a:endParaRPr lang="en-US" sz="1100">
                        <a:solidFill>
                          <a:schemeClr val="dk1"/>
                        </a:solidFill>
                      </a:endParaRPr>
                    </a:p>
                    <a:p>
                      <a:pPr marL="35560" lvl="0" indent="0" algn="l">
                        <a:spcBef>
                          <a:spcPts val="0"/>
                        </a:spcBef>
                        <a:spcAft>
                          <a:spcPts val="0"/>
                        </a:spcAft>
                        <a:buNone/>
                      </a:pPr>
                      <a:r>
                        <a:rPr lang="en-US" sz="1100">
                          <a:solidFill>
                            <a:schemeClr val="dk1"/>
                          </a:solidFill>
                        </a:rPr>
                        <a:t>Estimate for meeting and meeting output costs: 10K</a:t>
                      </a:r>
                    </a:p>
                    <a:p>
                      <a:pPr marL="35560" lvl="0" indent="0" algn="l">
                        <a:spcBef>
                          <a:spcPts val="0"/>
                        </a:spcBef>
                        <a:spcAft>
                          <a:spcPts val="0"/>
                        </a:spcAft>
                        <a:buNone/>
                      </a:pPr>
                      <a:endParaRPr lang="en-US" sz="1100">
                        <a:solidFill>
                          <a:schemeClr val="dk1"/>
                        </a:solidFill>
                      </a:endParaRPr>
                    </a:p>
                    <a:p>
                      <a:pPr marL="35560" lvl="0" indent="0" algn="l">
                        <a:spcBef>
                          <a:spcPts val="0"/>
                        </a:spcBef>
                        <a:spcAft>
                          <a:spcPts val="0"/>
                        </a:spcAft>
                        <a:buNone/>
                      </a:pPr>
                      <a:r>
                        <a:rPr lang="en-US" sz="1100" b="1" u="sng">
                          <a:solidFill>
                            <a:schemeClr val="dk1"/>
                          </a:solidFill>
                        </a:rPr>
                        <a:t>Total for year 1-2: £20K + £32.76K = £52.76K</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a:solidFill>
                        <a:schemeClr val="lt1"/>
                      </a:solidFill>
                    </a:lnT>
                    <a:lnB w="28575" cap="flat" cmpd="sng" algn="ctr">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5"/>
                  </a:ext>
                </a:extLst>
              </a:tr>
            </a:tbl>
          </a:graphicData>
        </a:graphic>
      </p:graphicFrame>
      <p:sp>
        <p:nvSpPr>
          <p:cNvPr id="566" name="Google Shape;566;p15">
            <a:extLst>
              <a:ext uri="{FF2B5EF4-FFF2-40B4-BE49-F238E27FC236}">
                <a16:creationId xmlns:a16="http://schemas.microsoft.com/office/drawing/2014/main" id="{DCD93A4D-D364-23E7-6D83-2E4B81E0CC43}"/>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pPr marL="0" marR="0" lvl="0" indent="0" algn="r" defTabSz="121917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GB" sz="1333" b="1" i="0" u="none" strike="noStrike" kern="0" cap="none" spc="0" normalizeH="0" baseline="0" noProof="0">
                <a:ln>
                  <a:noFill/>
                </a:ln>
                <a:solidFill>
                  <a:srgbClr val="1B1B1B"/>
                </a:solidFill>
                <a:effectLst/>
                <a:uLnTx/>
                <a:uFillTx/>
                <a:latin typeface="Arial"/>
                <a:ea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Pts val="1000"/>
                <a:buFont typeface="Arial"/>
                <a:buNone/>
                <a:tabLst/>
                <a:defRPr/>
              </a:pPr>
              <a:t>30</a:t>
            </a:fld>
            <a:endParaRPr kumimoji="0" sz="1333" b="1" i="0" u="none" strike="noStrike" kern="0" cap="none" spc="0" normalizeH="0" baseline="0" noProof="0">
              <a:ln>
                <a:noFill/>
              </a:ln>
              <a:solidFill>
                <a:srgbClr val="1B1B1B"/>
              </a:solidFill>
              <a:effectLst/>
              <a:uLnTx/>
              <a:uFillTx/>
              <a:latin typeface="Arial"/>
              <a:ea typeface="Arial"/>
              <a:cs typeface="Arial"/>
              <a:sym typeface="Arial"/>
            </a:endParaRPr>
          </a:p>
        </p:txBody>
      </p:sp>
    </p:spTree>
    <p:extLst>
      <p:ext uri="{BB962C8B-B14F-4D97-AF65-F5344CB8AC3E}">
        <p14:creationId xmlns:p14="http://schemas.microsoft.com/office/powerpoint/2010/main" val="817616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527">
          <a:extLst>
            <a:ext uri="{FF2B5EF4-FFF2-40B4-BE49-F238E27FC236}">
              <a16:creationId xmlns:a16="http://schemas.microsoft.com/office/drawing/2014/main" id="{00D6AD79-ED3A-77B2-A3C2-37A9CA625CD6}"/>
            </a:ext>
          </a:extLst>
        </p:cNvPr>
        <p:cNvGrpSpPr/>
        <p:nvPr/>
      </p:nvGrpSpPr>
      <p:grpSpPr>
        <a:xfrm>
          <a:off x="0" y="0"/>
          <a:ext cx="0" cy="0"/>
          <a:chOff x="0" y="0"/>
          <a:chExt cx="0" cy="0"/>
        </a:xfrm>
      </p:grpSpPr>
      <p:sp>
        <p:nvSpPr>
          <p:cNvPr id="528" name="Google Shape;528;p13">
            <a:extLst>
              <a:ext uri="{FF2B5EF4-FFF2-40B4-BE49-F238E27FC236}">
                <a16:creationId xmlns:a16="http://schemas.microsoft.com/office/drawing/2014/main" id="{21872551-FA6F-A8DE-BD2E-3423380D8A4F}"/>
              </a:ext>
            </a:extLst>
          </p:cNvPr>
          <p:cNvSpPr txBox="1">
            <a:spLocks noGrp="1"/>
          </p:cNvSpPr>
          <p:nvPr>
            <p:ph type="title"/>
          </p:nvPr>
        </p:nvSpPr>
        <p:spPr>
          <a:xfrm>
            <a:off x="840000" y="3148800"/>
            <a:ext cx="10512000" cy="763600"/>
          </a:xfrm>
          <a:prstGeom prst="rect">
            <a:avLst/>
          </a:prstGeom>
          <a:noFill/>
          <a:ln>
            <a:noFill/>
          </a:ln>
        </p:spPr>
        <p:txBody>
          <a:bodyPr spcFirstLastPara="1" wrap="square" lIns="121900" tIns="121900" rIns="121900" bIns="121900" anchor="ctr" anchorCtr="0">
            <a:noAutofit/>
          </a:bodyPr>
          <a:lstStyle/>
          <a:p>
            <a:pPr>
              <a:lnSpc>
                <a:spcPct val="80000"/>
              </a:lnSpc>
              <a:buNone/>
            </a:pPr>
            <a:r>
              <a:rPr lang="en-GB" sz="6933" b="1">
                <a:solidFill>
                  <a:schemeClr val="bg2"/>
                </a:solidFill>
                <a:latin typeface="Arial"/>
                <a:ea typeface="Arial"/>
                <a:cs typeface="Arial"/>
                <a:sym typeface="Arial"/>
              </a:rPr>
              <a:t>STRATEGIC PLAN:</a:t>
            </a:r>
            <a:br>
              <a:rPr lang="en-GB" sz="6933" b="1">
                <a:solidFill>
                  <a:schemeClr val="bg2"/>
                </a:solidFill>
                <a:latin typeface="Arial"/>
                <a:ea typeface="Arial"/>
                <a:cs typeface="Arial"/>
                <a:sym typeface="Arial"/>
              </a:rPr>
            </a:br>
            <a:br>
              <a:rPr lang="en-GB" sz="6933" b="1">
                <a:solidFill>
                  <a:schemeClr val="bg2"/>
                </a:solidFill>
                <a:latin typeface="Arial"/>
                <a:ea typeface="Arial"/>
                <a:cs typeface="Arial"/>
                <a:sym typeface="Arial"/>
              </a:rPr>
            </a:br>
            <a:r>
              <a:rPr lang="en-GB" sz="6933" b="1">
                <a:solidFill>
                  <a:schemeClr val="bg2"/>
                </a:solidFill>
                <a:latin typeface="Arial"/>
                <a:ea typeface="Arial"/>
                <a:cs typeface="Arial"/>
                <a:sym typeface="Arial"/>
              </a:rPr>
              <a:t>MISSION 2</a:t>
            </a:r>
            <a:br>
              <a:rPr lang="en-GB" sz="6933" b="1">
                <a:solidFill>
                  <a:schemeClr val="bg2"/>
                </a:solidFill>
                <a:latin typeface="Arial"/>
                <a:ea typeface="Arial"/>
                <a:cs typeface="Arial"/>
                <a:sym typeface="Arial"/>
              </a:rPr>
            </a:br>
            <a:r>
              <a:rPr lang="en-GB" sz="6933" b="1">
                <a:solidFill>
                  <a:schemeClr val="bg2"/>
                </a:solidFill>
                <a:latin typeface="Arial"/>
                <a:ea typeface="Arial"/>
                <a:cs typeface="Arial"/>
                <a:sym typeface="Arial"/>
              </a:rPr>
              <a:t> </a:t>
            </a:r>
            <a:endParaRPr sz="6933" b="1">
              <a:solidFill>
                <a:schemeClr val="bg2"/>
              </a:solidFill>
              <a:latin typeface="Arial"/>
              <a:ea typeface="Arial"/>
              <a:cs typeface="Arial"/>
              <a:sym typeface="Arial"/>
            </a:endParaRPr>
          </a:p>
          <a:p>
            <a:pPr>
              <a:lnSpc>
                <a:spcPct val="80000"/>
              </a:lnSpc>
              <a:buNone/>
            </a:pPr>
            <a:r>
              <a:rPr lang="en-GB" sz="6000" b="1">
                <a:solidFill>
                  <a:srgbClr val="000000"/>
                </a:solidFill>
                <a:latin typeface="Arial"/>
                <a:cs typeface="Arial"/>
                <a:sym typeface="Arial"/>
              </a:rPr>
              <a:t>Treatment disparity eradicated</a:t>
            </a:r>
            <a:endParaRPr sz="6000" b="1">
              <a:solidFill>
                <a:schemeClr val="dk1"/>
              </a:solidFill>
              <a:latin typeface="Arial"/>
              <a:ea typeface="Arial"/>
              <a:cs typeface="Arial"/>
              <a:sym typeface="Arial"/>
            </a:endParaRPr>
          </a:p>
        </p:txBody>
      </p:sp>
      <p:sp>
        <p:nvSpPr>
          <p:cNvPr id="529" name="Google Shape;529;p13">
            <a:extLst>
              <a:ext uri="{FF2B5EF4-FFF2-40B4-BE49-F238E27FC236}">
                <a16:creationId xmlns:a16="http://schemas.microsoft.com/office/drawing/2014/main" id="{915B1DC7-60F0-D20A-7F3C-3A03889E247D}"/>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fld id="{00000000-1234-1234-1234-123412341234}" type="slidenum">
              <a:rPr lang="en-GB">
                <a:solidFill>
                  <a:schemeClr val="dk1"/>
                </a:solidFill>
                <a:latin typeface="Arial"/>
                <a:ea typeface="Arial"/>
                <a:cs typeface="Arial"/>
                <a:sym typeface="Arial"/>
              </a:rPr>
              <a:pPr/>
              <a:t>31</a:t>
            </a:fld>
            <a:endParaRPr>
              <a:solidFill>
                <a:schemeClr val="dk1"/>
              </a:solidFill>
              <a:latin typeface="Arial"/>
              <a:ea typeface="Arial"/>
              <a:cs typeface="Arial"/>
              <a:sym typeface="Arial"/>
            </a:endParaRPr>
          </a:p>
        </p:txBody>
      </p:sp>
    </p:spTree>
    <p:extLst>
      <p:ext uri="{BB962C8B-B14F-4D97-AF65-F5344CB8AC3E}">
        <p14:creationId xmlns:p14="http://schemas.microsoft.com/office/powerpoint/2010/main" val="2912043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63">
          <a:extLst>
            <a:ext uri="{FF2B5EF4-FFF2-40B4-BE49-F238E27FC236}">
              <a16:creationId xmlns:a16="http://schemas.microsoft.com/office/drawing/2014/main" id="{DC4C1837-21DE-B63B-9873-EA8A9AB9F7FA}"/>
            </a:ext>
          </a:extLst>
        </p:cNvPr>
        <p:cNvGrpSpPr/>
        <p:nvPr/>
      </p:nvGrpSpPr>
      <p:grpSpPr>
        <a:xfrm>
          <a:off x="0" y="0"/>
          <a:ext cx="0" cy="0"/>
          <a:chOff x="0" y="0"/>
          <a:chExt cx="0" cy="0"/>
        </a:xfrm>
      </p:grpSpPr>
      <p:graphicFrame>
        <p:nvGraphicFramePr>
          <p:cNvPr id="564" name="Google Shape;564;p15">
            <a:extLst>
              <a:ext uri="{FF2B5EF4-FFF2-40B4-BE49-F238E27FC236}">
                <a16:creationId xmlns:a16="http://schemas.microsoft.com/office/drawing/2014/main" id="{781C2C66-F47D-777B-73DA-864898885B18}"/>
              </a:ext>
            </a:extLst>
          </p:cNvPr>
          <p:cNvGraphicFramePr/>
          <p:nvPr>
            <p:extLst>
              <p:ext uri="{D42A27DB-BD31-4B8C-83A1-F6EECF244321}">
                <p14:modId xmlns:p14="http://schemas.microsoft.com/office/powerpoint/2010/main" val="3327310204"/>
              </p:ext>
            </p:extLst>
          </p:nvPr>
        </p:nvGraphicFramePr>
        <p:xfrm>
          <a:off x="177601" y="180974"/>
          <a:ext cx="11789124" cy="6626926"/>
        </p:xfrm>
        <a:graphic>
          <a:graphicData uri="http://schemas.openxmlformats.org/drawingml/2006/table">
            <a:tbl>
              <a:tblPr>
                <a:noFill/>
              </a:tblPr>
              <a:tblGrid>
                <a:gridCol w="4558864">
                  <a:extLst>
                    <a:ext uri="{9D8B030D-6E8A-4147-A177-3AD203B41FA5}">
                      <a16:colId xmlns:a16="http://schemas.microsoft.com/office/drawing/2014/main" val="20000"/>
                    </a:ext>
                  </a:extLst>
                </a:gridCol>
                <a:gridCol w="3635401">
                  <a:extLst>
                    <a:ext uri="{9D8B030D-6E8A-4147-A177-3AD203B41FA5}">
                      <a16:colId xmlns:a16="http://schemas.microsoft.com/office/drawing/2014/main" val="20004"/>
                    </a:ext>
                  </a:extLst>
                </a:gridCol>
                <a:gridCol w="3594859">
                  <a:extLst>
                    <a:ext uri="{9D8B030D-6E8A-4147-A177-3AD203B41FA5}">
                      <a16:colId xmlns:a16="http://schemas.microsoft.com/office/drawing/2014/main" val="1909652298"/>
                    </a:ext>
                  </a:extLst>
                </a:gridCol>
              </a:tblGrid>
              <a:tr h="433209">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Mission 2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409793">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100" b="1" u="none" strike="noStrike" cap="none">
                          <a:solidFill>
                            <a:schemeClr val="dk1"/>
                          </a:solidFill>
                        </a:rPr>
                        <a:t>Treatment disparity eradicated – </a:t>
                      </a:r>
                      <a:r>
                        <a:rPr lang="en-GB" sz="1100" b="0" u="none" strike="noStrike" cap="none">
                          <a:solidFill>
                            <a:schemeClr val="dk1"/>
                          </a:solidFill>
                        </a:rPr>
                        <a:t>We will support self-advocacy and campaign for treatment parity</a:t>
                      </a:r>
                      <a:endParaRPr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b="1" u="none" strike="noStrike" cap="none">
                        <a:solidFill>
                          <a:schemeClr val="dk1"/>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433209">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409793">
                <a:tc gridSpan="3">
                  <a:txBody>
                    <a:bodyPr/>
                    <a:lstStyle/>
                    <a:p>
                      <a:pPr marL="0" marR="0" lvl="0" indent="0" algn="ctr">
                        <a:lnSpc>
                          <a:spcPct val="100000"/>
                        </a:lnSpc>
                        <a:spcBef>
                          <a:spcPts val="0"/>
                        </a:spcBef>
                        <a:spcAft>
                          <a:spcPts val="0"/>
                        </a:spcAft>
                        <a:buNone/>
                      </a:pPr>
                      <a:r>
                        <a:rPr lang="en-US" sz="1100" b="0" i="0" u="none" strike="noStrike" cap="none" baseline="0" noProof="0">
                          <a:solidFill>
                            <a:srgbClr val="1B1B1B"/>
                          </a:solidFill>
                          <a:latin typeface="Arial"/>
                        </a:rPr>
                        <a:t>Significant treatment disparities</a:t>
                      </a:r>
                      <a:endParaRPr lang="en-US"/>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2"/>
                    </a:solidFill>
                  </a:tcPr>
                </a:tc>
                <a:extLst>
                  <a:ext uri="{0D108BD9-81ED-4DB2-BD59-A6C34878D82A}">
                    <a16:rowId xmlns:a16="http://schemas.microsoft.com/office/drawing/2014/main" val="10003"/>
                  </a:ext>
                </a:extLst>
              </a:tr>
              <a:tr h="433209">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a:solidFill>
                        <a:schemeClr val="lt1"/>
                      </a:solidFill>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med" len="med"/>
                      <a:tailEnd type="none" w="med" len="med"/>
                    </a:lnB>
                    <a:solidFill>
                      <a:schemeClr val="dk1"/>
                    </a:solidFill>
                  </a:tcPr>
                </a:tc>
                <a:extLst>
                  <a:ext uri="{0D108BD9-81ED-4DB2-BD59-A6C34878D82A}">
                    <a16:rowId xmlns:a16="http://schemas.microsoft.com/office/drawing/2014/main" val="10004"/>
                  </a:ext>
                </a:extLst>
              </a:tr>
              <a:tr h="3559336">
                <a:tc>
                  <a:txBody>
                    <a:bodyPr/>
                    <a:lstStyle/>
                    <a:p>
                      <a:pPr marL="457200" marR="0" lvl="0" indent="-279400" algn="l" rtl="0">
                        <a:lnSpc>
                          <a:spcPct val="100000"/>
                        </a:lnSpc>
                        <a:spcBef>
                          <a:spcPts val="0"/>
                        </a:spcBef>
                        <a:spcAft>
                          <a:spcPts val="0"/>
                        </a:spcAft>
                        <a:buClr>
                          <a:schemeClr val="dk1"/>
                        </a:buClr>
                        <a:buSzPts val="800"/>
                        <a:buAutoNum type="arabicPeriod"/>
                      </a:pPr>
                      <a:r>
                        <a:rPr lang="en-GB" sz="1100" u="none" strike="noStrike" cap="none">
                          <a:solidFill>
                            <a:schemeClr val="dk1"/>
                          </a:solidFill>
                        </a:rPr>
                        <a:t>Establish a Black health equity working group to work with the NHS Trusts most commonly treating Black men with prostate cancer to develop a pilot model that dismantles barriers to treatment parity for Black men</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2"/>
                    </a:solidFill>
                  </a:tcPr>
                </a:tc>
                <a:tc>
                  <a:txBody>
                    <a:bodyPr/>
                    <a:lstStyle/>
                    <a:p>
                      <a:pPr marL="35560" lvl="0" indent="0" algn="l" rtl="0">
                        <a:spcBef>
                          <a:spcPts val="0"/>
                        </a:spcBef>
                        <a:spcAft>
                          <a:spcPts val="0"/>
                        </a:spcAft>
                        <a:buClr>
                          <a:schemeClr val="dk1"/>
                        </a:buClr>
                        <a:buSzPts val="800"/>
                        <a:buNone/>
                      </a:pPr>
                      <a:r>
                        <a:rPr lang="en-GB" sz="1100">
                          <a:solidFill>
                            <a:schemeClr val="dk1"/>
                          </a:solidFill>
                        </a:rPr>
                        <a:t>Year 1</a:t>
                      </a:r>
                    </a:p>
                    <a:p>
                      <a:pPr marL="207010" lvl="0" indent="-171450" algn="l">
                        <a:spcBef>
                          <a:spcPts val="0"/>
                        </a:spcBef>
                        <a:spcAft>
                          <a:spcPts val="0"/>
                        </a:spcAft>
                        <a:buSzPts val="800"/>
                        <a:buFont typeface="Arial"/>
                        <a:buChar char="•"/>
                      </a:pPr>
                      <a:r>
                        <a:rPr lang="en-GB" sz="1100">
                          <a:solidFill>
                            <a:schemeClr val="dk1"/>
                          </a:solidFill>
                        </a:rPr>
                        <a:t>Establish a Black health equity working group of up to 10 members comprised of NPCA team, researchers (including qualitative), clinicians and nurses</a:t>
                      </a:r>
                    </a:p>
                    <a:p>
                      <a:pPr marL="207010" lvl="0" indent="-171450" algn="l">
                        <a:spcBef>
                          <a:spcPts val="0"/>
                        </a:spcBef>
                        <a:spcAft>
                          <a:spcPts val="0"/>
                        </a:spcAft>
                        <a:buSzPts val="800"/>
                        <a:buFont typeface="Arial"/>
                        <a:buChar char="•"/>
                      </a:pPr>
                      <a:r>
                        <a:rPr lang="en-GB" sz="1100">
                          <a:solidFill>
                            <a:schemeClr val="dk1"/>
                          </a:solidFill>
                        </a:rPr>
                        <a:t>Focus of group: to reduce barriers to radical treatment for Black men with high risk, locally advanced prostate cancer disease</a:t>
                      </a:r>
                    </a:p>
                    <a:p>
                      <a:pPr marL="207010" lvl="0" indent="-171450" algn="l">
                        <a:spcBef>
                          <a:spcPts val="0"/>
                        </a:spcBef>
                        <a:spcAft>
                          <a:spcPts val="0"/>
                        </a:spcAft>
                        <a:buSzPts val="800"/>
                        <a:buFont typeface="Arial"/>
                        <a:buChar char="•"/>
                      </a:pPr>
                      <a:r>
                        <a:rPr lang="en-GB" sz="1100">
                          <a:solidFill>
                            <a:schemeClr val="dk1"/>
                          </a:solidFill>
                        </a:rPr>
                        <a:t>Examine other treatment disparities for patients with non-metastatic disease</a:t>
                      </a:r>
                    </a:p>
                    <a:p>
                      <a:pPr marL="207010" lvl="0" indent="-171450" algn="l">
                        <a:spcBef>
                          <a:spcPts val="0"/>
                        </a:spcBef>
                        <a:spcAft>
                          <a:spcPts val="0"/>
                        </a:spcAft>
                        <a:buSzPts val="800"/>
                        <a:buFont typeface="Arial"/>
                        <a:buChar char="•"/>
                      </a:pPr>
                      <a:endParaRPr lang="en-GB" sz="1100">
                        <a:solidFill>
                          <a:schemeClr val="dk1"/>
                        </a:solidFill>
                      </a:endParaRPr>
                    </a:p>
                    <a:p>
                      <a:pPr marL="35560" lvl="0" indent="0" algn="l">
                        <a:spcBef>
                          <a:spcPts val="0"/>
                        </a:spcBef>
                        <a:spcAft>
                          <a:spcPts val="0"/>
                        </a:spcAft>
                        <a:buSzPts val="800"/>
                        <a:buNone/>
                      </a:pPr>
                      <a:r>
                        <a:rPr lang="en-GB" sz="1100">
                          <a:solidFill>
                            <a:schemeClr val="dk1"/>
                          </a:solidFill>
                        </a:rPr>
                        <a:t>Year 2-4</a:t>
                      </a:r>
                    </a:p>
                    <a:p>
                      <a:pPr marL="35560" lvl="0" indent="0" algn="l">
                        <a:spcBef>
                          <a:spcPts val="0"/>
                        </a:spcBef>
                        <a:spcAft>
                          <a:spcPts val="0"/>
                        </a:spcAft>
                        <a:buSzPts val="800"/>
                        <a:buNone/>
                      </a:pPr>
                      <a:r>
                        <a:rPr lang="en-GB" sz="1100">
                          <a:solidFill>
                            <a:schemeClr val="dk1"/>
                          </a:solidFill>
                        </a:rPr>
                        <a:t>Commission mixed methods model/patient journey map required to identify causes treatment disparity across treatment pathway with questions aimed at both clinicians and patients to examine role of biases and how this informs decision making conversations.</a:t>
                      </a:r>
                    </a:p>
                    <a:p>
                      <a:pPr marL="35560" lvl="0" indent="0" algn="l">
                        <a:spcBef>
                          <a:spcPts val="0"/>
                        </a:spcBef>
                        <a:spcAft>
                          <a:spcPts val="0"/>
                        </a:spcAft>
                        <a:buSzPts val="800"/>
                        <a:buNone/>
                      </a:pPr>
                      <a:r>
                        <a:rPr lang="en-GB" sz="1100">
                          <a:solidFill>
                            <a:schemeClr val="dk1"/>
                          </a:solidFill>
                        </a:rPr>
                        <a:t>This should be combined with data based on stage and grade data plus CPG1/2/3/4/5</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2"/>
                    </a:solidFill>
                  </a:tcPr>
                </a:tc>
                <a:tc>
                  <a:txBody>
                    <a:bodyPr/>
                    <a:lstStyle/>
                    <a:p>
                      <a:pPr marL="35560" lvl="0" indent="0" algn="l" rtl="0">
                        <a:spcBef>
                          <a:spcPts val="0"/>
                        </a:spcBef>
                        <a:spcAft>
                          <a:spcPts val="0"/>
                        </a:spcAft>
                        <a:buClr>
                          <a:schemeClr val="dk1"/>
                        </a:buClr>
                        <a:buSzPts val="800"/>
                        <a:buNone/>
                      </a:pPr>
                      <a:r>
                        <a:rPr lang="en-US" sz="1100" b="1">
                          <a:solidFill>
                            <a:schemeClr val="dk1"/>
                          </a:solidFill>
                        </a:rPr>
                        <a:t>Year 1 –2</a:t>
                      </a:r>
                    </a:p>
                    <a:p>
                      <a:pPr marL="35560" lvl="0" indent="0" algn="l">
                        <a:spcBef>
                          <a:spcPts val="0"/>
                        </a:spcBef>
                        <a:spcAft>
                          <a:spcPts val="0"/>
                        </a:spcAft>
                        <a:buSzPts val="800"/>
                        <a:buNone/>
                      </a:pPr>
                      <a:endParaRPr lang="en-US" sz="1100">
                        <a:solidFill>
                          <a:schemeClr val="dk1"/>
                        </a:solidFill>
                      </a:endParaRPr>
                    </a:p>
                    <a:p>
                      <a:pPr marL="35560" lvl="0" indent="0" algn="l">
                        <a:spcBef>
                          <a:spcPts val="0"/>
                        </a:spcBef>
                        <a:spcAft>
                          <a:spcPts val="0"/>
                        </a:spcAft>
                        <a:buSzPts val="800"/>
                        <a:buNone/>
                      </a:pPr>
                      <a:r>
                        <a:rPr lang="en-US" sz="1100">
                          <a:solidFill>
                            <a:schemeClr val="dk1"/>
                          </a:solidFill>
                        </a:rPr>
                        <a:t>Meetings; including travel and costs</a:t>
                      </a:r>
                    </a:p>
                    <a:p>
                      <a:pPr marL="35560" lvl="0" indent="0" algn="l">
                        <a:spcBef>
                          <a:spcPts val="0"/>
                        </a:spcBef>
                        <a:spcAft>
                          <a:spcPts val="0"/>
                        </a:spcAft>
                        <a:buSzPts val="800"/>
                        <a:buNone/>
                      </a:pPr>
                      <a:endParaRPr lang="en-US" sz="1100">
                        <a:solidFill>
                          <a:schemeClr val="dk1"/>
                        </a:solidFill>
                      </a:endParaRPr>
                    </a:p>
                    <a:p>
                      <a:pPr marL="35560" lvl="0" indent="0" algn="l">
                        <a:spcBef>
                          <a:spcPts val="0"/>
                        </a:spcBef>
                        <a:spcAft>
                          <a:spcPts val="0"/>
                        </a:spcAft>
                        <a:buSzPts val="800"/>
                        <a:buNone/>
                      </a:pPr>
                      <a:r>
                        <a:rPr lang="en-US" sz="1100" b="1">
                          <a:solidFill>
                            <a:schemeClr val="dk1"/>
                          </a:solidFill>
                        </a:rPr>
                        <a:t>Year 2 – 4</a:t>
                      </a:r>
                    </a:p>
                    <a:p>
                      <a:pPr marL="35560" lvl="0" indent="0" algn="l">
                        <a:spcBef>
                          <a:spcPts val="0"/>
                        </a:spcBef>
                        <a:spcAft>
                          <a:spcPts val="0"/>
                        </a:spcAft>
                        <a:buSzPts val="800"/>
                        <a:buNone/>
                      </a:pPr>
                      <a:endParaRPr lang="en-US" sz="1100">
                        <a:solidFill>
                          <a:schemeClr val="dk1"/>
                        </a:solidFill>
                      </a:endParaRPr>
                    </a:p>
                    <a:p>
                      <a:pPr marL="35560" lvl="0" indent="0" algn="l">
                        <a:spcBef>
                          <a:spcPts val="0"/>
                        </a:spcBef>
                        <a:spcAft>
                          <a:spcPts val="0"/>
                        </a:spcAft>
                        <a:buSzPts val="800"/>
                        <a:buNone/>
                      </a:pPr>
                      <a:r>
                        <a:rPr lang="en-US" sz="1100">
                          <a:solidFill>
                            <a:schemeClr val="dk1"/>
                          </a:solidFill>
                        </a:rPr>
                        <a:t>Meeting and outputs</a:t>
                      </a:r>
                    </a:p>
                    <a:p>
                      <a:pPr marL="35560" marR="0" lvl="0" indent="0" algn="l" rtl="0">
                        <a:lnSpc>
                          <a:spcPct val="100000"/>
                        </a:lnSpc>
                        <a:spcBef>
                          <a:spcPts val="0"/>
                        </a:spcBef>
                        <a:spcAft>
                          <a:spcPts val="0"/>
                        </a:spcAft>
                        <a:buClr>
                          <a:schemeClr val="dk1"/>
                        </a:buClr>
                        <a:buSzPts val="800"/>
                        <a:buFont typeface="Arial"/>
                        <a:buNone/>
                      </a:pPr>
                      <a:endParaRPr lang="en-US" sz="1100" b="0" i="0" u="none" strike="noStrike" cap="none">
                        <a:solidFill>
                          <a:schemeClr val="dk1"/>
                        </a:solidFill>
                        <a:latin typeface="+mn-lt"/>
                        <a:ea typeface="+mn-ea"/>
                        <a:cs typeface="+mn-cs"/>
                        <a:sym typeface="Arial"/>
                      </a:endParaRPr>
                    </a:p>
                    <a:p>
                      <a:pPr marL="35560" marR="0" lvl="0" indent="0" algn="l" rtl="0">
                        <a:lnSpc>
                          <a:spcPct val="100000"/>
                        </a:lnSpc>
                        <a:spcBef>
                          <a:spcPts val="0"/>
                        </a:spcBef>
                        <a:spcAft>
                          <a:spcPts val="0"/>
                        </a:spcAft>
                        <a:buClr>
                          <a:schemeClr val="dk1"/>
                        </a:buClr>
                        <a:buSzPts val="800"/>
                        <a:buFont typeface="Arial"/>
                        <a:buNone/>
                      </a:pPr>
                      <a:r>
                        <a:rPr lang="en-US" sz="1100" b="0" i="0" u="none" strike="noStrike" cap="none" noProof="0">
                          <a:solidFill>
                            <a:schemeClr val="dk1"/>
                          </a:solidFill>
                          <a:latin typeface="+mn-lt"/>
                          <a:ea typeface="+mn-ea"/>
                          <a:cs typeface="+mn-cs"/>
                          <a:sym typeface="Arial"/>
                        </a:rPr>
                        <a:t>Looking at about £57k over 2 years</a:t>
                      </a:r>
                      <a:endParaRPr lang="en-US" sz="1100" b="0" i="0" u="none" strike="noStrike" cap="none">
                        <a:solidFill>
                          <a:schemeClr val="dk1"/>
                        </a:solidFill>
                        <a:latin typeface="+mn-lt"/>
                        <a:ea typeface="+mn-ea"/>
                        <a:cs typeface="+mn-cs"/>
                        <a:sym typeface="Arial"/>
                      </a:endParaRPr>
                    </a:p>
                    <a:p>
                      <a:pPr marL="35560" marR="0" lvl="0" indent="0" algn="l" rtl="0">
                        <a:lnSpc>
                          <a:spcPct val="100000"/>
                        </a:lnSpc>
                        <a:spcBef>
                          <a:spcPts val="0"/>
                        </a:spcBef>
                        <a:spcAft>
                          <a:spcPts val="0"/>
                        </a:spcAft>
                        <a:buClr>
                          <a:schemeClr val="dk1"/>
                        </a:buClr>
                        <a:buSzPts val="800"/>
                        <a:buFont typeface="Arial"/>
                        <a:buNone/>
                      </a:pPr>
                      <a:r>
                        <a:rPr lang="en-US" sz="1100" b="0" i="0" u="none" strike="noStrike" cap="none" noProof="0">
                          <a:solidFill>
                            <a:schemeClr val="dk1"/>
                          </a:solidFill>
                          <a:latin typeface="+mn-lt"/>
                          <a:ea typeface="+mn-ea"/>
                          <a:cs typeface="+mn-cs"/>
                          <a:sym typeface="Arial"/>
                        </a:rPr>
                        <a:t>(30-40k for research)</a:t>
                      </a:r>
                      <a:endParaRPr lang="en-US" sz="1100" b="0" i="0" u="none" strike="noStrike" cap="none">
                        <a:solidFill>
                          <a:schemeClr val="dk1"/>
                        </a:solidFill>
                        <a:latin typeface="+mn-lt"/>
                        <a:ea typeface="+mn-ea"/>
                        <a:cs typeface="+mn-cs"/>
                        <a:sym typeface="Arial"/>
                      </a:endParaRPr>
                    </a:p>
                    <a:p>
                      <a:pPr marL="35560" marR="0" lvl="0" indent="0" algn="l" rtl="0">
                        <a:lnSpc>
                          <a:spcPct val="100000"/>
                        </a:lnSpc>
                        <a:spcBef>
                          <a:spcPts val="0"/>
                        </a:spcBef>
                        <a:spcAft>
                          <a:spcPts val="0"/>
                        </a:spcAft>
                        <a:buClr>
                          <a:schemeClr val="dk1"/>
                        </a:buClr>
                        <a:buSzPts val="800"/>
                        <a:buFont typeface="Arial"/>
                        <a:buNone/>
                      </a:pPr>
                      <a:r>
                        <a:rPr lang="en-US" sz="1100" b="0" i="0" u="none" strike="noStrike" cap="none" noProof="0">
                          <a:solidFill>
                            <a:schemeClr val="dk1"/>
                          </a:solidFill>
                          <a:latin typeface="+mn-lt"/>
                          <a:ea typeface="+mn-ea"/>
                          <a:cs typeface="+mn-cs"/>
                          <a:sym typeface="Arial"/>
                        </a:rPr>
                        <a:t>Extra role of coordinator maybe part time (£27K)</a:t>
                      </a:r>
                      <a:endParaRPr lang="en-US"/>
                    </a:p>
                    <a:p>
                      <a:pPr marL="35560" marR="0" lvl="0" indent="0" algn="l">
                        <a:lnSpc>
                          <a:spcPct val="100000"/>
                        </a:lnSpc>
                        <a:spcBef>
                          <a:spcPts val="0"/>
                        </a:spcBef>
                        <a:spcAft>
                          <a:spcPts val="0"/>
                        </a:spcAft>
                        <a:buSzPts val="800"/>
                        <a:buFont typeface="Arial"/>
                        <a:buNone/>
                      </a:pPr>
                      <a:endParaRPr lang="en-US" sz="1100" b="0" i="0" u="none" strike="noStrike" noProof="0">
                        <a:latin typeface="Arial"/>
                      </a:endParaRPr>
                    </a:p>
                    <a:p>
                      <a:pPr marL="35560" marR="0" lvl="0" indent="0" algn="l">
                        <a:lnSpc>
                          <a:spcPct val="100000"/>
                        </a:lnSpc>
                        <a:spcBef>
                          <a:spcPts val="0"/>
                        </a:spcBef>
                        <a:spcAft>
                          <a:spcPts val="0"/>
                        </a:spcAft>
                        <a:buSzPts val="800"/>
                        <a:buFont typeface="Arial"/>
                        <a:buNone/>
                      </a:pPr>
                      <a:r>
                        <a:rPr lang="en-US" sz="1100" b="0" i="0" u="none" strike="noStrike" noProof="0">
                          <a:latin typeface="Arial"/>
                        </a:rPr>
                        <a:t>Then pilot model costs - based on west midlands pilot costings</a:t>
                      </a:r>
                      <a:endParaRPr lang="en-US" sz="1100"/>
                    </a:p>
                  </a:txBody>
                  <a:tcPr marL="96000" marR="96000" marT="96000" marB="96000">
                    <a:lnL w="28575" cap="flat" cmpd="sng" algn="ctr">
                      <a:solidFill>
                        <a:schemeClr val="lt1"/>
                      </a:solidFill>
                      <a:prstDash val="solid"/>
                      <a:round/>
                      <a:headEnd type="none" w="sm" len="sm"/>
                      <a:tailEnd type="none" w="sm" len="sm"/>
                    </a:lnL>
                    <a:lnR w="28575">
                      <a:solidFill>
                        <a:schemeClr val="lt1"/>
                      </a:solidFill>
                    </a:lnR>
                    <a:lnT w="28575" cap="flat" cmpd="sng" algn="ctr">
                      <a:solidFill>
                        <a:schemeClr val="lt1"/>
                      </a:solidFill>
                      <a:prstDash val="solid"/>
                      <a:round/>
                      <a:headEnd type="none" w="med" len="med"/>
                      <a:tailEnd type="none" w="med" len="med"/>
                    </a:lnT>
                    <a:lnB w="28575" cap="flat" cmpd="sng" algn="ctr">
                      <a:solidFill>
                        <a:schemeClr val="lt1"/>
                      </a:solidFill>
                      <a:prstDash val="solid"/>
                      <a:round/>
                      <a:headEnd type="none" w="med" len="med"/>
                      <a:tailEnd type="none" w="med" len="med"/>
                    </a:lnB>
                    <a:solidFill>
                      <a:schemeClr val="accent2"/>
                    </a:solidFill>
                  </a:tcPr>
                </a:tc>
                <a:extLst>
                  <a:ext uri="{0D108BD9-81ED-4DB2-BD59-A6C34878D82A}">
                    <a16:rowId xmlns:a16="http://schemas.microsoft.com/office/drawing/2014/main" val="10005"/>
                  </a:ext>
                </a:extLst>
              </a:tr>
              <a:tr h="948377">
                <a:tc>
                  <a:txBody>
                    <a:bodyPr/>
                    <a:lstStyle/>
                    <a:p>
                      <a:pPr marL="177800" marR="0" lvl="0" indent="0" algn="l" rtl="0">
                        <a:lnSpc>
                          <a:spcPct val="100000"/>
                        </a:lnSpc>
                        <a:spcBef>
                          <a:spcPts val="0"/>
                        </a:spcBef>
                        <a:spcAft>
                          <a:spcPts val="0"/>
                        </a:spcAft>
                        <a:buClr>
                          <a:schemeClr val="dk1"/>
                        </a:buClr>
                        <a:buSzPts val="800"/>
                        <a:buNone/>
                      </a:pPr>
                      <a:r>
                        <a:rPr lang="en-GB" sz="1100" u="none" strike="noStrike" cap="none">
                          <a:solidFill>
                            <a:schemeClr val="dk1"/>
                          </a:solidFill>
                        </a:rPr>
                        <a:t>2. Develop an internally built tool that supports men with treatment choice decision making informed by the 'Black experience'</a:t>
                      </a:r>
                    </a:p>
                  </a:txBody>
                  <a:tcPr marL="96000" marR="96000" marT="96000" marB="96000">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2"/>
                    </a:solidFill>
                  </a:tcPr>
                </a:tc>
                <a:tc>
                  <a:txBody>
                    <a:bodyPr/>
                    <a:lstStyle/>
                    <a:p>
                      <a:pPr marL="457200" marR="0" lvl="0" indent="0" algn="l" rtl="0">
                        <a:lnSpc>
                          <a:spcPct val="100000"/>
                        </a:lnSpc>
                        <a:spcBef>
                          <a:spcPts val="0"/>
                        </a:spcBef>
                        <a:spcAft>
                          <a:spcPts val="0"/>
                        </a:spcAft>
                        <a:buClr>
                          <a:srgbClr val="000000"/>
                        </a:buClr>
                        <a:buSzPts val="800"/>
                        <a:buFont typeface="Arial"/>
                        <a:buNone/>
                      </a:pPr>
                      <a:endParaRPr lang="en-GB"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US" sz="1100" b="1" u="none" strike="noStrike" cap="none">
                          <a:solidFill>
                            <a:schemeClr val="dk1"/>
                          </a:solidFill>
                        </a:rPr>
                        <a:t>Year 2</a:t>
                      </a:r>
                    </a:p>
                    <a:p>
                      <a:pPr marL="0" marR="0" lvl="0" indent="0" algn="l">
                        <a:lnSpc>
                          <a:spcPct val="100000"/>
                        </a:lnSpc>
                        <a:spcBef>
                          <a:spcPts val="0"/>
                        </a:spcBef>
                        <a:spcAft>
                          <a:spcPts val="0"/>
                        </a:spcAft>
                        <a:buSzPts val="800"/>
                        <a:buFont typeface="Arial"/>
                        <a:buNone/>
                      </a:pPr>
                      <a:r>
                        <a:rPr lang="en-US" sz="1100" u="none" strike="noStrike" cap="none">
                          <a:solidFill>
                            <a:schemeClr val="dk1"/>
                          </a:solidFill>
                        </a:rPr>
                        <a:t>Significant agency support required </a:t>
                      </a:r>
                      <a:endParaRPr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a:solidFill>
                        <a:schemeClr val="lt1"/>
                      </a:solidFill>
                    </a:lnR>
                    <a:lnT w="28575" cap="flat" cmpd="sng" algn="ctr">
                      <a:solidFill>
                        <a:schemeClr val="lt1"/>
                      </a:solidFill>
                      <a:prstDash val="solid"/>
                      <a:round/>
                      <a:headEnd type="none" w="med" len="med"/>
                      <a:tailEnd type="none" w="med" len="med"/>
                    </a:lnT>
                    <a:lnB w="28575">
                      <a:solidFill>
                        <a:schemeClr val="lt1"/>
                      </a:solidFill>
                    </a:lnB>
                    <a:solidFill>
                      <a:schemeClr val="accent2"/>
                    </a:solidFill>
                  </a:tcPr>
                </a:tc>
                <a:extLst>
                  <a:ext uri="{0D108BD9-81ED-4DB2-BD59-A6C34878D82A}">
                    <a16:rowId xmlns:a16="http://schemas.microsoft.com/office/drawing/2014/main" val="4093883898"/>
                  </a:ext>
                </a:extLst>
              </a:tr>
            </a:tbl>
          </a:graphicData>
        </a:graphic>
      </p:graphicFrame>
      <p:sp>
        <p:nvSpPr>
          <p:cNvPr id="566" name="Google Shape;566;p15">
            <a:extLst>
              <a:ext uri="{FF2B5EF4-FFF2-40B4-BE49-F238E27FC236}">
                <a16:creationId xmlns:a16="http://schemas.microsoft.com/office/drawing/2014/main" id="{1C4E7CA2-262D-EC6F-10F8-A2B60812CA62}"/>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pPr defTabSz="1219170"/>
            <a:fld id="{00000000-1234-1234-1234-123412341234}" type="slidenum">
              <a:rPr lang="en-GB" kern="0">
                <a:solidFill>
                  <a:srgbClr val="1B1B1B"/>
                </a:solidFill>
                <a:latin typeface="Arial"/>
                <a:ea typeface="Arial"/>
                <a:cs typeface="Arial"/>
                <a:sym typeface="Arial"/>
              </a:rPr>
              <a:pPr defTabSz="1219170"/>
              <a:t>32</a:t>
            </a:fld>
            <a:endParaRPr kern="0">
              <a:solidFill>
                <a:srgbClr val="1B1B1B"/>
              </a:solidFill>
              <a:latin typeface="Arial"/>
              <a:ea typeface="Arial"/>
              <a:cs typeface="Arial"/>
              <a:sym typeface="Arial"/>
            </a:endParaRPr>
          </a:p>
        </p:txBody>
      </p:sp>
    </p:spTree>
    <p:extLst>
      <p:ext uri="{BB962C8B-B14F-4D97-AF65-F5344CB8AC3E}">
        <p14:creationId xmlns:p14="http://schemas.microsoft.com/office/powerpoint/2010/main" val="4273067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63">
          <a:extLst>
            <a:ext uri="{FF2B5EF4-FFF2-40B4-BE49-F238E27FC236}">
              <a16:creationId xmlns:a16="http://schemas.microsoft.com/office/drawing/2014/main" id="{00DA51FD-EB2E-7B8A-012B-BCEDFD7115E5}"/>
            </a:ext>
          </a:extLst>
        </p:cNvPr>
        <p:cNvGrpSpPr/>
        <p:nvPr/>
      </p:nvGrpSpPr>
      <p:grpSpPr>
        <a:xfrm>
          <a:off x="0" y="0"/>
          <a:ext cx="0" cy="0"/>
          <a:chOff x="0" y="0"/>
          <a:chExt cx="0" cy="0"/>
        </a:xfrm>
      </p:grpSpPr>
      <p:graphicFrame>
        <p:nvGraphicFramePr>
          <p:cNvPr id="564" name="Google Shape;564;p15">
            <a:extLst>
              <a:ext uri="{FF2B5EF4-FFF2-40B4-BE49-F238E27FC236}">
                <a16:creationId xmlns:a16="http://schemas.microsoft.com/office/drawing/2014/main" id="{B27C728A-73D4-8B99-6221-C4377DBC62E2}"/>
              </a:ext>
            </a:extLst>
          </p:cNvPr>
          <p:cNvGraphicFramePr/>
          <p:nvPr>
            <p:extLst>
              <p:ext uri="{D42A27DB-BD31-4B8C-83A1-F6EECF244321}">
                <p14:modId xmlns:p14="http://schemas.microsoft.com/office/powerpoint/2010/main" val="668542328"/>
              </p:ext>
            </p:extLst>
          </p:nvPr>
        </p:nvGraphicFramePr>
        <p:xfrm>
          <a:off x="177601" y="180975"/>
          <a:ext cx="11823094" cy="6650037"/>
        </p:xfrm>
        <a:graphic>
          <a:graphicData uri="http://schemas.openxmlformats.org/drawingml/2006/table">
            <a:tbl>
              <a:tblPr>
                <a:noFill/>
              </a:tblPr>
              <a:tblGrid>
                <a:gridCol w="4572000">
                  <a:extLst>
                    <a:ext uri="{9D8B030D-6E8A-4147-A177-3AD203B41FA5}">
                      <a16:colId xmlns:a16="http://schemas.microsoft.com/office/drawing/2014/main" val="20000"/>
                    </a:ext>
                  </a:extLst>
                </a:gridCol>
                <a:gridCol w="3645876">
                  <a:extLst>
                    <a:ext uri="{9D8B030D-6E8A-4147-A177-3AD203B41FA5}">
                      <a16:colId xmlns:a16="http://schemas.microsoft.com/office/drawing/2014/main" val="20004"/>
                    </a:ext>
                  </a:extLst>
                </a:gridCol>
                <a:gridCol w="3605218">
                  <a:extLst>
                    <a:ext uri="{9D8B030D-6E8A-4147-A177-3AD203B41FA5}">
                      <a16:colId xmlns:a16="http://schemas.microsoft.com/office/drawing/2014/main" val="1909652298"/>
                    </a:ext>
                  </a:extLst>
                </a:gridCol>
              </a:tblGrid>
              <a:tr h="412761">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Mission 2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401295">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100" b="1" u="none" strike="noStrike" cap="none">
                          <a:solidFill>
                            <a:schemeClr val="dk1"/>
                          </a:solidFill>
                        </a:rPr>
                        <a:t>Treatment disparity eradicated – </a:t>
                      </a:r>
                      <a:r>
                        <a:rPr lang="en-GB" sz="1100" b="0" u="none" strike="noStrike" cap="none">
                          <a:solidFill>
                            <a:schemeClr val="dk1"/>
                          </a:solidFill>
                        </a:rPr>
                        <a:t>We will support self-advocacy and campaign for treatment parity</a:t>
                      </a:r>
                      <a:endParaRPr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b="1" u="none" strike="noStrike" cap="none">
                        <a:solidFill>
                          <a:schemeClr val="dk1"/>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412761">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401295">
                <a:tc gridSpan="3">
                  <a:txBody>
                    <a:bodyPr/>
                    <a:lstStyle/>
                    <a:p>
                      <a:pPr marL="0" marR="0" lvl="0" indent="0" algn="ctr">
                        <a:lnSpc>
                          <a:spcPct val="100000"/>
                        </a:lnSpc>
                        <a:spcBef>
                          <a:spcPts val="0"/>
                        </a:spcBef>
                        <a:spcAft>
                          <a:spcPts val="0"/>
                        </a:spcAft>
                        <a:buNone/>
                      </a:pPr>
                      <a:r>
                        <a:rPr lang="en-US" sz="1100" b="0" i="0" u="none" strike="noStrike" cap="none" noProof="0">
                          <a:solidFill>
                            <a:srgbClr val="1B1B1B"/>
                          </a:solidFill>
                          <a:latin typeface="Arial"/>
                        </a:rPr>
                        <a:t>Significant treatment disparities</a:t>
                      </a:r>
                      <a:endParaRPr lang="en-US"/>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2"/>
                    </a:solidFill>
                  </a:tcPr>
                </a:tc>
                <a:extLst>
                  <a:ext uri="{0D108BD9-81ED-4DB2-BD59-A6C34878D82A}">
                    <a16:rowId xmlns:a16="http://schemas.microsoft.com/office/drawing/2014/main" val="10003"/>
                  </a:ext>
                </a:extLst>
              </a:tr>
              <a:tr h="412761">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a:solidFill>
                        <a:schemeClr val="lt1"/>
                      </a:solidFill>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med" len="med"/>
                      <a:tailEnd type="none" w="med" len="med"/>
                    </a:lnB>
                    <a:solidFill>
                      <a:schemeClr val="dk1"/>
                    </a:solidFill>
                  </a:tcPr>
                </a:tc>
                <a:extLst>
                  <a:ext uri="{0D108BD9-81ED-4DB2-BD59-A6C34878D82A}">
                    <a16:rowId xmlns:a16="http://schemas.microsoft.com/office/drawing/2014/main" val="10004"/>
                  </a:ext>
                </a:extLst>
              </a:tr>
              <a:tr h="2361911">
                <a:tc>
                  <a:txBody>
                    <a:bodyPr/>
                    <a:lstStyle/>
                    <a:p>
                      <a:pPr marL="177800" marR="0" lvl="0" indent="0" algn="l" rtl="0">
                        <a:lnSpc>
                          <a:spcPct val="100000"/>
                        </a:lnSpc>
                        <a:spcBef>
                          <a:spcPts val="0"/>
                        </a:spcBef>
                        <a:spcAft>
                          <a:spcPts val="0"/>
                        </a:spcAft>
                        <a:buClr>
                          <a:schemeClr val="dk1"/>
                        </a:buClr>
                        <a:buSzPts val="800"/>
                        <a:buNone/>
                      </a:pPr>
                      <a:r>
                        <a:rPr lang="en-GB" sz="1100" b="0" u="none" strike="noStrike" cap="none">
                          <a:solidFill>
                            <a:schemeClr val="dk1"/>
                          </a:solidFill>
                        </a:rPr>
                        <a:t>3. Introduce a treatment buddy programme for Black men starting their treatment journey co-developed with the Black Peer Support Steering group</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2"/>
                    </a:solidFill>
                  </a:tcPr>
                </a:tc>
                <a:tc>
                  <a:txBody>
                    <a:bodyPr/>
                    <a:lstStyle/>
                    <a:p>
                      <a:pPr marL="208280" marR="0" lvl="0" indent="-172720" algn="l" defTabSz="914400" rtl="0" eaLnBrk="1" fontAlgn="auto" latinLnBrk="0" hangingPunct="1">
                        <a:lnSpc>
                          <a:spcPct val="100000"/>
                        </a:lnSpc>
                        <a:spcBef>
                          <a:spcPts val="0"/>
                        </a:spcBef>
                        <a:spcAft>
                          <a:spcPts val="0"/>
                        </a:spcAft>
                        <a:buClr>
                          <a:schemeClr val="dk1"/>
                        </a:buClr>
                        <a:buSzPts val="800"/>
                        <a:buFont typeface="Arial"/>
                        <a:buChar char="●"/>
                        <a:tabLst/>
                        <a:defRPr/>
                      </a:pPr>
                      <a:r>
                        <a:rPr lang="en-GB" sz="1100" u="none" strike="noStrike" cap="none">
                          <a:solidFill>
                            <a:schemeClr val="dk1"/>
                          </a:solidFill>
                        </a:rPr>
                        <a:t>Health Improvement away day</a:t>
                      </a:r>
                    </a:p>
                    <a:p>
                      <a:pPr marL="208280" lvl="0" indent="-172720" algn="l" rtl="0">
                        <a:spcBef>
                          <a:spcPts val="0"/>
                        </a:spcBef>
                        <a:spcAft>
                          <a:spcPts val="0"/>
                        </a:spcAft>
                        <a:buClr>
                          <a:schemeClr val="dk1"/>
                        </a:buClr>
                        <a:buSzPts val="800"/>
                        <a:buChar char="●"/>
                      </a:pPr>
                      <a:r>
                        <a:rPr lang="en-GB" sz="1100">
                          <a:solidFill>
                            <a:schemeClr val="dk1"/>
                          </a:solidFill>
                        </a:rPr>
                        <a:t>Scale the UCL model as QI </a:t>
                      </a:r>
                    </a:p>
                    <a:p>
                      <a:pPr marL="208280" lvl="0" indent="-172720" algn="l">
                        <a:spcBef>
                          <a:spcPts val="0"/>
                        </a:spcBef>
                        <a:spcAft>
                          <a:spcPts val="0"/>
                        </a:spcAft>
                        <a:buClr>
                          <a:srgbClr val="1B1B1B"/>
                        </a:buClr>
                        <a:buSzPts val="800"/>
                        <a:buChar char="●"/>
                      </a:pPr>
                      <a:r>
                        <a:rPr lang="en-GB" sz="1100">
                          <a:solidFill>
                            <a:schemeClr val="dk1"/>
                          </a:solidFill>
                        </a:rPr>
                        <a:t>Proactive engagement by HCPs – direct referrals</a:t>
                      </a:r>
                    </a:p>
                    <a:p>
                      <a:pPr marL="208280" lvl="0" indent="-172720" algn="l">
                        <a:spcBef>
                          <a:spcPts val="0"/>
                        </a:spcBef>
                        <a:spcAft>
                          <a:spcPts val="0"/>
                        </a:spcAft>
                        <a:buClr>
                          <a:srgbClr val="1B1B1B"/>
                        </a:buClr>
                        <a:buSzPts val="800"/>
                        <a:buChar char="●"/>
                      </a:pPr>
                      <a:r>
                        <a:rPr lang="en-GB" sz="1100">
                          <a:solidFill>
                            <a:schemeClr val="dk1"/>
                          </a:solidFill>
                        </a:rPr>
                        <a:t>Policy write up and innovation event</a:t>
                      </a:r>
                    </a:p>
                    <a:p>
                      <a:pPr marL="208280" lvl="0" indent="-172720" algn="l">
                        <a:spcBef>
                          <a:spcPts val="0"/>
                        </a:spcBef>
                        <a:spcAft>
                          <a:spcPts val="0"/>
                        </a:spcAft>
                        <a:buClr>
                          <a:srgbClr val="1B1B1B"/>
                        </a:buClr>
                        <a:buSzPts val="800"/>
                        <a:buChar char="●"/>
                      </a:pPr>
                      <a:r>
                        <a:rPr lang="en-GB" sz="1100">
                          <a:solidFill>
                            <a:schemeClr val="dk1"/>
                          </a:solidFill>
                        </a:rPr>
                        <a:t>Data and evidence evaluation</a:t>
                      </a:r>
                    </a:p>
                    <a:p>
                      <a:pPr marL="208280" lvl="0" indent="-172720" algn="l">
                        <a:spcBef>
                          <a:spcPts val="0"/>
                        </a:spcBef>
                        <a:spcAft>
                          <a:spcPts val="0"/>
                        </a:spcAft>
                        <a:buClr>
                          <a:srgbClr val="1B1B1B"/>
                        </a:buClr>
                        <a:buSzPts val="800"/>
                        <a:buChar char="●"/>
                      </a:pPr>
                      <a:r>
                        <a:rPr lang="en-GB" sz="1100">
                          <a:solidFill>
                            <a:schemeClr val="dk1"/>
                          </a:solidFill>
                        </a:rPr>
                        <a:t>Black Health Equity – recruitment &amp; promotion</a:t>
                      </a:r>
                    </a:p>
                    <a:p>
                      <a:pPr marL="208280" lvl="0" indent="-172720" algn="l">
                        <a:spcBef>
                          <a:spcPts val="0"/>
                        </a:spcBef>
                        <a:spcAft>
                          <a:spcPts val="0"/>
                        </a:spcAft>
                        <a:buClr>
                          <a:srgbClr val="1B1B1B"/>
                        </a:buClr>
                        <a:buSzPts val="800"/>
                        <a:buChar char="●"/>
                      </a:pPr>
                      <a:r>
                        <a:rPr lang="en-GB" sz="1100">
                          <a:solidFill>
                            <a:schemeClr val="dk1"/>
                          </a:solidFill>
                        </a:rPr>
                        <a:t>ED – specialist conference </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2"/>
                    </a:solidFill>
                  </a:tcPr>
                </a:tc>
                <a:tc>
                  <a:txBody>
                    <a:bodyPr/>
                    <a:lstStyle/>
                    <a:p>
                      <a:pPr marL="35560" lvl="0" indent="0" algn="l" rtl="0">
                        <a:spcBef>
                          <a:spcPts val="0"/>
                        </a:spcBef>
                        <a:spcAft>
                          <a:spcPts val="0"/>
                        </a:spcAft>
                        <a:buClr>
                          <a:schemeClr val="dk1"/>
                        </a:buClr>
                        <a:buSzPts val="800"/>
                        <a:buNone/>
                      </a:pPr>
                      <a:r>
                        <a:rPr lang="en-GB" sz="1100">
                          <a:solidFill>
                            <a:schemeClr val="dk1"/>
                          </a:solidFill>
                        </a:rPr>
                        <a:t> £30k</a:t>
                      </a:r>
                    </a:p>
                    <a:p>
                      <a:pPr marL="207010" lvl="0" indent="-171450" algn="l">
                        <a:spcBef>
                          <a:spcPts val="0"/>
                        </a:spcBef>
                        <a:spcAft>
                          <a:spcPts val="0"/>
                        </a:spcAft>
                        <a:buSzPts val="800"/>
                        <a:buFont typeface="Calibri"/>
                        <a:buChar char="-"/>
                      </a:pPr>
                      <a:r>
                        <a:rPr lang="en-GB" sz="1100">
                          <a:solidFill>
                            <a:schemeClr val="dk1"/>
                          </a:solidFill>
                        </a:rPr>
                        <a:t>Support costs</a:t>
                      </a:r>
                    </a:p>
                    <a:p>
                      <a:pPr marL="207010" lvl="0" indent="-171450" algn="l">
                        <a:spcBef>
                          <a:spcPts val="0"/>
                        </a:spcBef>
                        <a:spcAft>
                          <a:spcPts val="0"/>
                        </a:spcAft>
                        <a:buSzPts val="800"/>
                        <a:buFont typeface="Calibri"/>
                        <a:buChar char="-"/>
                      </a:pPr>
                      <a:r>
                        <a:rPr lang="en-GB" sz="1100">
                          <a:solidFill>
                            <a:schemeClr val="dk1"/>
                          </a:solidFill>
                        </a:rPr>
                        <a:t>Training </a:t>
                      </a:r>
                    </a:p>
                    <a:p>
                      <a:pPr marL="207010" lvl="0" indent="-171450" algn="l">
                        <a:spcBef>
                          <a:spcPts val="0"/>
                        </a:spcBef>
                        <a:spcAft>
                          <a:spcPts val="0"/>
                        </a:spcAft>
                        <a:buSzPts val="800"/>
                        <a:buFont typeface="Calibri"/>
                        <a:buChar char="-"/>
                      </a:pPr>
                      <a:r>
                        <a:rPr lang="en-GB" sz="1100">
                          <a:solidFill>
                            <a:schemeClr val="dk1"/>
                          </a:solidFill>
                        </a:rPr>
                        <a:t>Grants</a:t>
                      </a:r>
                    </a:p>
                  </a:txBody>
                  <a:tcPr marL="96000" marR="96000" marT="96000" marB="96000">
                    <a:lnL w="28575" cap="flat" cmpd="sng" algn="ctr">
                      <a:solidFill>
                        <a:schemeClr val="lt1"/>
                      </a:solidFill>
                      <a:prstDash val="solid"/>
                      <a:round/>
                      <a:headEnd type="none" w="sm" len="sm"/>
                      <a:tailEnd type="none" w="sm" len="sm"/>
                    </a:lnL>
                    <a:lnR w="28575">
                      <a:solidFill>
                        <a:schemeClr val="lt1"/>
                      </a:solidFill>
                    </a:lnR>
                    <a:lnT w="28575" cap="flat" cmpd="sng" algn="ctr">
                      <a:solidFill>
                        <a:schemeClr val="lt1"/>
                      </a:solidFill>
                      <a:prstDash val="solid"/>
                      <a:round/>
                      <a:headEnd type="none" w="med" len="med"/>
                      <a:tailEnd type="none" w="med" len="med"/>
                    </a:lnT>
                    <a:lnB w="28575" cap="flat" cmpd="sng" algn="ctr">
                      <a:solidFill>
                        <a:schemeClr val="lt1"/>
                      </a:solidFill>
                      <a:prstDash val="solid"/>
                      <a:round/>
                      <a:headEnd type="none" w="med" len="med"/>
                      <a:tailEnd type="none" w="med" len="med"/>
                    </a:lnB>
                    <a:solidFill>
                      <a:schemeClr val="accent2"/>
                    </a:solidFill>
                  </a:tcPr>
                </a:tc>
                <a:extLst>
                  <a:ext uri="{0D108BD9-81ED-4DB2-BD59-A6C34878D82A}">
                    <a16:rowId xmlns:a16="http://schemas.microsoft.com/office/drawing/2014/main" val="10005"/>
                  </a:ext>
                </a:extLst>
              </a:tr>
              <a:tr h="2247253">
                <a:tc>
                  <a:txBody>
                    <a:bodyPr/>
                    <a:lstStyle/>
                    <a:p>
                      <a:pPr marL="177800" marR="0" lvl="0" indent="0" algn="l" rtl="0">
                        <a:lnSpc>
                          <a:spcPct val="100000"/>
                        </a:lnSpc>
                        <a:spcBef>
                          <a:spcPts val="0"/>
                        </a:spcBef>
                        <a:spcAft>
                          <a:spcPts val="0"/>
                        </a:spcAft>
                        <a:buClr>
                          <a:schemeClr val="dk1"/>
                        </a:buClr>
                        <a:buSzPts val="800"/>
                        <a:buNone/>
                      </a:pPr>
                      <a:r>
                        <a:rPr lang="en-GB" sz="1100" u="none" strike="noStrike" cap="none">
                          <a:solidFill>
                            <a:schemeClr val="dk1"/>
                          </a:solidFill>
                        </a:rPr>
                        <a:t>4. Increase our understanding of clinical practice for Black men utilising data from NPCA, Get Data Out^</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2"/>
                    </a:solidFill>
                  </a:tcPr>
                </a:tc>
                <a:tc>
                  <a:txBody>
                    <a:bodyPr/>
                    <a:lstStyle/>
                    <a:p>
                      <a:pPr marL="457200" marR="0" lvl="0" indent="0" algn="l" rtl="0">
                        <a:lnSpc>
                          <a:spcPct val="100000"/>
                        </a:lnSpc>
                        <a:spcBef>
                          <a:spcPts val="0"/>
                        </a:spcBef>
                        <a:spcAft>
                          <a:spcPts val="0"/>
                        </a:spcAft>
                        <a:buClr>
                          <a:srgbClr val="000000"/>
                        </a:buClr>
                        <a:buSzPts val="800"/>
                        <a:buFont typeface="Arial"/>
                        <a:buNone/>
                      </a:pPr>
                      <a:r>
                        <a:rPr lang="en-GB" sz="1100" u="none" strike="noStrike" cap="none">
                          <a:solidFill>
                            <a:schemeClr val="dk1"/>
                          </a:solidFill>
                        </a:rPr>
                        <a:t>Ongoing D&amp;E activity </a:t>
                      </a:r>
                    </a:p>
                    <a:p>
                      <a:pPr marL="628650" marR="0" lvl="0" indent="-171450" algn="l">
                        <a:lnSpc>
                          <a:spcPct val="100000"/>
                        </a:lnSpc>
                        <a:spcBef>
                          <a:spcPts val="0"/>
                        </a:spcBef>
                        <a:spcAft>
                          <a:spcPts val="0"/>
                        </a:spcAft>
                        <a:buSzPts val="800"/>
                        <a:buFont typeface="Calibri"/>
                        <a:buChar char="-"/>
                      </a:pPr>
                      <a:r>
                        <a:rPr lang="en-GB" sz="1100" u="none" strike="noStrike" cap="none">
                          <a:solidFill>
                            <a:schemeClr val="dk1"/>
                          </a:solidFill>
                        </a:rPr>
                        <a:t>Create and develop partnerships with NHS Data Ecosystem</a:t>
                      </a:r>
                    </a:p>
                    <a:p>
                      <a:pPr marL="628650" marR="0" lvl="0" indent="-171450" algn="l">
                        <a:lnSpc>
                          <a:spcPct val="100000"/>
                        </a:lnSpc>
                        <a:spcBef>
                          <a:spcPts val="0"/>
                        </a:spcBef>
                        <a:spcAft>
                          <a:spcPts val="0"/>
                        </a:spcAft>
                        <a:buSzPts val="800"/>
                        <a:buFont typeface="Calibri"/>
                        <a:buChar char="-"/>
                      </a:pPr>
                      <a:r>
                        <a:rPr lang="en-GB" sz="1100" u="none" strike="noStrike" cap="none">
                          <a:solidFill>
                            <a:schemeClr val="dk1"/>
                          </a:solidFill>
                        </a:rPr>
                        <a:t>NHS data partnership application</a:t>
                      </a:r>
                    </a:p>
                    <a:p>
                      <a:pPr marL="628650" marR="0" lvl="0" indent="-171450" algn="l">
                        <a:lnSpc>
                          <a:spcPct val="100000"/>
                        </a:lnSpc>
                        <a:spcBef>
                          <a:spcPts val="0"/>
                        </a:spcBef>
                        <a:spcAft>
                          <a:spcPts val="0"/>
                        </a:spcAft>
                        <a:buSzPts val="800"/>
                        <a:buFont typeface="Calibri"/>
                        <a:buChar char="-"/>
                      </a:pPr>
                      <a:r>
                        <a:rPr lang="en-GB" sz="1100" u="none" strike="noStrike" cap="none">
                          <a:solidFill>
                            <a:schemeClr val="dk1"/>
                          </a:solidFill>
                        </a:rPr>
                        <a:t>Apply to be in NHS data partner</a:t>
                      </a:r>
                    </a:p>
                    <a:p>
                      <a:pPr marL="628650" marR="0" lvl="0" indent="-171450" algn="l">
                        <a:lnSpc>
                          <a:spcPct val="100000"/>
                        </a:lnSpc>
                        <a:spcBef>
                          <a:spcPts val="0"/>
                        </a:spcBef>
                        <a:spcAft>
                          <a:spcPts val="0"/>
                        </a:spcAft>
                        <a:buSzPts val="800"/>
                        <a:buFont typeface="Calibri"/>
                        <a:buChar char="-"/>
                      </a:pPr>
                      <a:r>
                        <a:rPr lang="en-GB" sz="1100" u="none" strike="noStrike" cap="none">
                          <a:solidFill>
                            <a:schemeClr val="dk1"/>
                          </a:solidFill>
                        </a:rPr>
                        <a:t>Data science investment – ISO licencing </a:t>
                      </a:r>
                    </a:p>
                    <a:p>
                      <a:pPr marL="628650" marR="0" lvl="0" indent="-171450" algn="l">
                        <a:lnSpc>
                          <a:spcPct val="100000"/>
                        </a:lnSpc>
                        <a:spcBef>
                          <a:spcPts val="0"/>
                        </a:spcBef>
                        <a:spcAft>
                          <a:spcPts val="0"/>
                        </a:spcAft>
                        <a:buSzPts val="800"/>
                        <a:buFont typeface="Calibri"/>
                        <a:buChar char="-"/>
                      </a:pPr>
                      <a:endParaRPr lang="en-GB"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US" sz="1100" b="1" u="none" strike="noStrike" cap="none">
                          <a:solidFill>
                            <a:schemeClr val="dk1"/>
                          </a:solidFill>
                        </a:rPr>
                        <a:t>Year 2-4</a:t>
                      </a:r>
                    </a:p>
                    <a:p>
                      <a:pPr marL="0" marR="0" lvl="0" indent="0" algn="l" rtl="0">
                        <a:lnSpc>
                          <a:spcPct val="100000"/>
                        </a:lnSpc>
                        <a:spcBef>
                          <a:spcPts val="0"/>
                        </a:spcBef>
                        <a:spcAft>
                          <a:spcPts val="0"/>
                        </a:spcAft>
                        <a:buClr>
                          <a:srgbClr val="000000"/>
                        </a:buClr>
                        <a:buSzPts val="800"/>
                        <a:buFont typeface="Arial"/>
                        <a:buNone/>
                      </a:pPr>
                      <a:endParaRPr lang="en-US" sz="1100" b="1" u="none" strike="noStrike" cap="none">
                        <a:solidFill>
                          <a:schemeClr val="dk1"/>
                        </a:solidFill>
                      </a:endParaRPr>
                    </a:p>
                    <a:p>
                      <a:pPr marL="0" marR="0" lvl="0" indent="-171450" algn="l" rtl="0">
                        <a:lnSpc>
                          <a:spcPct val="100000"/>
                        </a:lnSpc>
                        <a:spcBef>
                          <a:spcPts val="0"/>
                        </a:spcBef>
                        <a:spcAft>
                          <a:spcPts val="0"/>
                        </a:spcAft>
                        <a:buClr>
                          <a:srgbClr val="000000"/>
                        </a:buClr>
                        <a:buSzPts val="800"/>
                        <a:buFont typeface="Arial" panose="020B0604020202020204" pitchFamily="34" charset="0"/>
                        <a:buChar char="•"/>
                      </a:pPr>
                      <a:r>
                        <a:rPr lang="en-US" sz="1100" u="none" strike="noStrike" cap="none">
                          <a:solidFill>
                            <a:schemeClr val="dk1"/>
                          </a:solidFill>
                        </a:rPr>
                        <a:t>Limited – need to expand capacity</a:t>
                      </a:r>
                    </a:p>
                    <a:p>
                      <a:pPr marL="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NHS Partnership Fee £20k</a:t>
                      </a:r>
                    </a:p>
                    <a:p>
                      <a:pPr marL="0" marR="0" lvl="0" indent="-171450" algn="l">
                        <a:lnSpc>
                          <a:spcPct val="100000"/>
                        </a:lnSpc>
                        <a:spcBef>
                          <a:spcPts val="0"/>
                        </a:spcBef>
                        <a:spcAft>
                          <a:spcPts val="0"/>
                        </a:spcAft>
                        <a:buClr>
                          <a:srgbClr val="000000"/>
                        </a:buClr>
                        <a:buSzPts val="800"/>
                        <a:buFont typeface="Arial"/>
                        <a:buChar char="•"/>
                      </a:pPr>
                      <a:r>
                        <a:rPr lang="en-US" sz="1100" u="none" strike="noStrike" cap="none">
                          <a:solidFill>
                            <a:schemeClr val="dk1"/>
                          </a:solidFill>
                        </a:rPr>
                        <a:t>Data compliance capability – Senior officer (FGT)</a:t>
                      </a:r>
                    </a:p>
                    <a:p>
                      <a:pPr marL="0" marR="0" lvl="0" indent="-171450" algn="l">
                        <a:lnSpc>
                          <a:spcPct val="100000"/>
                        </a:lnSpc>
                        <a:spcBef>
                          <a:spcPts val="0"/>
                        </a:spcBef>
                        <a:spcAft>
                          <a:spcPts val="0"/>
                        </a:spcAft>
                        <a:buClr>
                          <a:srgbClr val="000000"/>
                        </a:buClr>
                        <a:buSzPts val="800"/>
                        <a:buFont typeface="Arial"/>
                        <a:buChar char="•"/>
                      </a:pPr>
                      <a:r>
                        <a:rPr lang="en-US" sz="1100" b="0" i="0" u="none" strike="noStrike" cap="none" noProof="0">
                          <a:solidFill>
                            <a:schemeClr val="dk1"/>
                          </a:solidFill>
                          <a:latin typeface="Arial"/>
                        </a:rPr>
                        <a:t>NHS data researchers would be 2 senior officers </a:t>
                      </a:r>
                    </a:p>
                    <a:p>
                      <a:pPr marL="0" marR="0" lvl="0" indent="0" algn="l">
                        <a:lnSpc>
                          <a:spcPct val="100000"/>
                        </a:lnSpc>
                        <a:spcBef>
                          <a:spcPts val="0"/>
                        </a:spcBef>
                        <a:spcAft>
                          <a:spcPts val="0"/>
                        </a:spcAft>
                        <a:buClr>
                          <a:srgbClr val="000000"/>
                        </a:buClr>
                        <a:buSzPts val="800"/>
                        <a:buFont typeface="Arial"/>
                        <a:buNone/>
                      </a:pPr>
                      <a:r>
                        <a:rPr lang="en-US" sz="1100" b="0" i="0" u="none" strike="noStrike" cap="none" noProof="0">
                          <a:solidFill>
                            <a:schemeClr val="dk1"/>
                          </a:solidFill>
                          <a:latin typeface="Arial"/>
                        </a:rPr>
                        <a:t>within NHS - not our headcount just extra costs minimum 2 year FTC</a:t>
                      </a:r>
                      <a:endParaRPr lang="en-US" sz="1100" u="none" strike="noStrike" cap="none">
                        <a:solidFill>
                          <a:schemeClr val="dk1"/>
                        </a:solidFill>
                      </a:endParaRPr>
                    </a:p>
                    <a:p>
                      <a:pPr marL="628650" marR="0" lvl="0" indent="-171450" algn="l">
                        <a:lnSpc>
                          <a:spcPct val="100000"/>
                        </a:lnSpc>
                        <a:spcBef>
                          <a:spcPts val="0"/>
                        </a:spcBef>
                        <a:spcAft>
                          <a:spcPts val="0"/>
                        </a:spcAft>
                        <a:buClr>
                          <a:srgbClr val="000000"/>
                        </a:buClr>
                        <a:buSzPts val="800"/>
                        <a:buFont typeface="Arial"/>
                        <a:buChar char="•"/>
                      </a:pPr>
                      <a:endParaRPr lang="en-US" sz="1100" u="none" strike="noStrike" cap="none">
                        <a:solidFill>
                          <a:schemeClr val="dk1"/>
                        </a:solidFill>
                        <a:sym typeface="Arial"/>
                      </a:endParaRPr>
                    </a:p>
                    <a:p>
                      <a:pPr marL="457200" marR="0" lvl="0" indent="0" algn="l" rtl="0">
                        <a:lnSpc>
                          <a:spcPct val="100000"/>
                        </a:lnSpc>
                        <a:spcBef>
                          <a:spcPts val="0"/>
                        </a:spcBef>
                        <a:spcAft>
                          <a:spcPts val="0"/>
                        </a:spcAft>
                        <a:buClr>
                          <a:srgbClr val="000000"/>
                        </a:buClr>
                        <a:buSzPts val="800"/>
                        <a:buNone/>
                      </a:pPr>
                      <a:endParaRPr lang="en-US" sz="1100" b="0" i="0" u="none" strike="noStrike" cap="none" noProof="0">
                        <a:solidFill>
                          <a:schemeClr val="dk1"/>
                        </a:solidFill>
                        <a:latin typeface="+mn-lt"/>
                        <a:ea typeface="+mn-ea"/>
                        <a:cs typeface="+mn-cs"/>
                      </a:endParaRPr>
                    </a:p>
                    <a:p>
                      <a:pPr marL="628650" marR="0" lvl="0" indent="-171450" algn="l">
                        <a:lnSpc>
                          <a:spcPct val="100000"/>
                        </a:lnSpc>
                        <a:spcBef>
                          <a:spcPts val="0"/>
                        </a:spcBef>
                        <a:spcAft>
                          <a:spcPts val="0"/>
                        </a:spcAft>
                        <a:buClr>
                          <a:srgbClr val="000000"/>
                        </a:buClr>
                        <a:buSzPts val="800"/>
                        <a:buFont typeface="Arial"/>
                        <a:buChar char="•"/>
                      </a:pPr>
                      <a:endParaRPr lang="en-US"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a:solidFill>
                        <a:schemeClr val="lt1"/>
                      </a:solidFill>
                    </a:lnR>
                    <a:lnT w="28575" cap="flat" cmpd="sng" algn="ctr">
                      <a:solidFill>
                        <a:schemeClr val="lt1"/>
                      </a:solidFill>
                      <a:prstDash val="solid"/>
                      <a:round/>
                      <a:headEnd type="none" w="med" len="med"/>
                      <a:tailEnd type="none" w="med" len="med"/>
                    </a:lnT>
                    <a:lnB w="28575" cap="flat" cmpd="sng" algn="ctr">
                      <a:solidFill>
                        <a:schemeClr val="lt1"/>
                      </a:solidFill>
                      <a:prstDash val="solid"/>
                      <a:round/>
                      <a:headEnd type="none" w="med" len="med"/>
                      <a:tailEnd type="none" w="med" len="med"/>
                    </a:lnB>
                    <a:solidFill>
                      <a:schemeClr val="accent2"/>
                    </a:solidFill>
                  </a:tcPr>
                </a:tc>
                <a:extLst>
                  <a:ext uri="{0D108BD9-81ED-4DB2-BD59-A6C34878D82A}">
                    <a16:rowId xmlns:a16="http://schemas.microsoft.com/office/drawing/2014/main" val="10006"/>
                  </a:ext>
                </a:extLst>
              </a:tr>
            </a:tbl>
          </a:graphicData>
        </a:graphic>
      </p:graphicFrame>
      <p:sp>
        <p:nvSpPr>
          <p:cNvPr id="566" name="Google Shape;566;p15">
            <a:extLst>
              <a:ext uri="{FF2B5EF4-FFF2-40B4-BE49-F238E27FC236}">
                <a16:creationId xmlns:a16="http://schemas.microsoft.com/office/drawing/2014/main" id="{BDCB2A62-DC6C-0F33-7327-E35044A980C1}"/>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pPr marL="0" marR="0" lvl="0" indent="0" algn="r" defTabSz="121917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GB" sz="1333" b="1" i="0" u="none" strike="noStrike" kern="0" cap="none" spc="0" normalizeH="0" baseline="0" noProof="0">
                <a:ln>
                  <a:noFill/>
                </a:ln>
                <a:solidFill>
                  <a:srgbClr val="1B1B1B"/>
                </a:solidFill>
                <a:effectLst/>
                <a:uLnTx/>
                <a:uFillTx/>
                <a:latin typeface="Arial"/>
                <a:ea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Pts val="1000"/>
                <a:buFont typeface="Arial"/>
                <a:buNone/>
                <a:tabLst/>
                <a:defRPr/>
              </a:pPr>
              <a:t>33</a:t>
            </a:fld>
            <a:endParaRPr kumimoji="0" sz="1333" b="1" i="0" u="none" strike="noStrike" kern="0" cap="none" spc="0" normalizeH="0" baseline="0" noProof="0">
              <a:ln>
                <a:noFill/>
              </a:ln>
              <a:solidFill>
                <a:srgbClr val="1B1B1B"/>
              </a:solidFill>
              <a:effectLst/>
              <a:uLnTx/>
              <a:uFillTx/>
              <a:latin typeface="Arial"/>
              <a:ea typeface="Arial"/>
              <a:cs typeface="Arial"/>
              <a:sym typeface="Arial"/>
            </a:endParaRPr>
          </a:p>
        </p:txBody>
      </p:sp>
    </p:spTree>
    <p:extLst>
      <p:ext uri="{BB962C8B-B14F-4D97-AF65-F5344CB8AC3E}">
        <p14:creationId xmlns:p14="http://schemas.microsoft.com/office/powerpoint/2010/main" val="3957512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527">
          <a:extLst>
            <a:ext uri="{FF2B5EF4-FFF2-40B4-BE49-F238E27FC236}">
              <a16:creationId xmlns:a16="http://schemas.microsoft.com/office/drawing/2014/main" id="{B6C9FE68-A84D-CD76-D047-99AA0D061ED2}"/>
            </a:ext>
          </a:extLst>
        </p:cNvPr>
        <p:cNvGrpSpPr/>
        <p:nvPr/>
      </p:nvGrpSpPr>
      <p:grpSpPr>
        <a:xfrm>
          <a:off x="0" y="0"/>
          <a:ext cx="0" cy="0"/>
          <a:chOff x="0" y="0"/>
          <a:chExt cx="0" cy="0"/>
        </a:xfrm>
      </p:grpSpPr>
      <p:sp>
        <p:nvSpPr>
          <p:cNvPr id="528" name="Google Shape;528;p13">
            <a:extLst>
              <a:ext uri="{FF2B5EF4-FFF2-40B4-BE49-F238E27FC236}">
                <a16:creationId xmlns:a16="http://schemas.microsoft.com/office/drawing/2014/main" id="{33458C33-2849-567B-F7C2-176210A08A5B}"/>
              </a:ext>
            </a:extLst>
          </p:cNvPr>
          <p:cNvSpPr txBox="1">
            <a:spLocks noGrp="1"/>
          </p:cNvSpPr>
          <p:nvPr>
            <p:ph type="title"/>
          </p:nvPr>
        </p:nvSpPr>
        <p:spPr>
          <a:xfrm>
            <a:off x="840000" y="3148800"/>
            <a:ext cx="10512000" cy="763600"/>
          </a:xfrm>
          <a:prstGeom prst="rect">
            <a:avLst/>
          </a:prstGeom>
          <a:noFill/>
          <a:ln>
            <a:noFill/>
          </a:ln>
        </p:spPr>
        <p:txBody>
          <a:bodyPr spcFirstLastPara="1" wrap="square" lIns="121900" tIns="121900" rIns="121900" bIns="121900" anchor="ctr" anchorCtr="0">
            <a:noAutofit/>
          </a:bodyPr>
          <a:lstStyle/>
          <a:p>
            <a:pPr>
              <a:lnSpc>
                <a:spcPct val="80000"/>
              </a:lnSpc>
              <a:buNone/>
            </a:pPr>
            <a:r>
              <a:rPr lang="en-GB" sz="6933" b="1">
                <a:solidFill>
                  <a:schemeClr val="bg2"/>
                </a:solidFill>
                <a:latin typeface="Arial"/>
                <a:ea typeface="Arial"/>
                <a:cs typeface="Arial"/>
                <a:sym typeface="Arial"/>
              </a:rPr>
              <a:t>STRATEGIC PLAN:</a:t>
            </a:r>
            <a:br>
              <a:rPr lang="en-GB" sz="6933" b="1">
                <a:solidFill>
                  <a:schemeClr val="bg2"/>
                </a:solidFill>
                <a:latin typeface="Arial"/>
                <a:ea typeface="Arial"/>
                <a:cs typeface="Arial"/>
                <a:sym typeface="Arial"/>
              </a:rPr>
            </a:br>
            <a:br>
              <a:rPr lang="en-GB" sz="6933" b="1">
                <a:solidFill>
                  <a:schemeClr val="bg2"/>
                </a:solidFill>
                <a:latin typeface="Arial"/>
                <a:ea typeface="Arial"/>
                <a:cs typeface="Arial"/>
                <a:sym typeface="Arial"/>
              </a:rPr>
            </a:br>
            <a:r>
              <a:rPr lang="en-GB" sz="6933" b="1">
                <a:solidFill>
                  <a:schemeClr val="bg2"/>
                </a:solidFill>
                <a:latin typeface="Arial"/>
                <a:ea typeface="Arial"/>
                <a:cs typeface="Arial"/>
                <a:sym typeface="Arial"/>
              </a:rPr>
              <a:t>MISSION 3 </a:t>
            </a:r>
            <a:br>
              <a:rPr lang="en-GB" sz="6933" b="1">
                <a:solidFill>
                  <a:schemeClr val="bg2"/>
                </a:solidFill>
                <a:latin typeface="Arial"/>
                <a:ea typeface="Arial"/>
                <a:cs typeface="Arial"/>
                <a:sym typeface="Arial"/>
              </a:rPr>
            </a:br>
            <a:endParaRPr sz="6933" b="1">
              <a:solidFill>
                <a:schemeClr val="bg2"/>
              </a:solidFill>
              <a:latin typeface="Arial"/>
              <a:ea typeface="Arial"/>
              <a:cs typeface="Arial"/>
              <a:sym typeface="Arial"/>
            </a:endParaRPr>
          </a:p>
          <a:p>
            <a:pPr>
              <a:lnSpc>
                <a:spcPct val="80000"/>
              </a:lnSpc>
              <a:buNone/>
            </a:pPr>
            <a:r>
              <a:rPr lang="en-GB" sz="6000" b="1">
                <a:solidFill>
                  <a:srgbClr val="000000"/>
                </a:solidFill>
                <a:latin typeface="Arial"/>
                <a:cs typeface="Arial"/>
                <a:sym typeface="Arial"/>
              </a:rPr>
              <a:t>Support is personalised, culturally informed and improves quality of life</a:t>
            </a:r>
          </a:p>
        </p:txBody>
      </p:sp>
      <p:sp>
        <p:nvSpPr>
          <p:cNvPr id="529" name="Google Shape;529;p13">
            <a:extLst>
              <a:ext uri="{FF2B5EF4-FFF2-40B4-BE49-F238E27FC236}">
                <a16:creationId xmlns:a16="http://schemas.microsoft.com/office/drawing/2014/main" id="{FFD5DD42-56E2-780F-E0E3-69CD62EC49CF}"/>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fld id="{00000000-1234-1234-1234-123412341234}" type="slidenum">
              <a:rPr lang="en-GB">
                <a:solidFill>
                  <a:schemeClr val="dk1"/>
                </a:solidFill>
                <a:latin typeface="Arial"/>
                <a:ea typeface="Arial"/>
                <a:cs typeface="Arial"/>
                <a:sym typeface="Arial"/>
              </a:rPr>
              <a:pPr/>
              <a:t>34</a:t>
            </a:fld>
            <a:endParaRPr>
              <a:solidFill>
                <a:schemeClr val="dk1"/>
              </a:solidFill>
              <a:latin typeface="Arial"/>
              <a:ea typeface="Arial"/>
              <a:cs typeface="Arial"/>
              <a:sym typeface="Arial"/>
            </a:endParaRPr>
          </a:p>
        </p:txBody>
      </p:sp>
    </p:spTree>
    <p:extLst>
      <p:ext uri="{BB962C8B-B14F-4D97-AF65-F5344CB8AC3E}">
        <p14:creationId xmlns:p14="http://schemas.microsoft.com/office/powerpoint/2010/main" val="8519248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63">
          <a:extLst>
            <a:ext uri="{FF2B5EF4-FFF2-40B4-BE49-F238E27FC236}">
              <a16:creationId xmlns:a16="http://schemas.microsoft.com/office/drawing/2014/main" id="{C6D8E4D4-B6E3-952C-930E-1C384165D8BF}"/>
            </a:ext>
          </a:extLst>
        </p:cNvPr>
        <p:cNvGrpSpPr/>
        <p:nvPr/>
      </p:nvGrpSpPr>
      <p:grpSpPr>
        <a:xfrm>
          <a:off x="0" y="0"/>
          <a:ext cx="0" cy="0"/>
          <a:chOff x="0" y="0"/>
          <a:chExt cx="0" cy="0"/>
        </a:xfrm>
      </p:grpSpPr>
      <p:graphicFrame>
        <p:nvGraphicFramePr>
          <p:cNvPr id="564" name="Google Shape;564;p15">
            <a:extLst>
              <a:ext uri="{FF2B5EF4-FFF2-40B4-BE49-F238E27FC236}">
                <a16:creationId xmlns:a16="http://schemas.microsoft.com/office/drawing/2014/main" id="{9A366494-CB7E-913A-A82F-10B18CAD9095}"/>
              </a:ext>
            </a:extLst>
          </p:cNvPr>
          <p:cNvGraphicFramePr/>
          <p:nvPr>
            <p:extLst>
              <p:ext uri="{D42A27DB-BD31-4B8C-83A1-F6EECF244321}">
                <p14:modId xmlns:p14="http://schemas.microsoft.com/office/powerpoint/2010/main" val="4046075904"/>
              </p:ext>
            </p:extLst>
          </p:nvPr>
        </p:nvGraphicFramePr>
        <p:xfrm>
          <a:off x="177601" y="180974"/>
          <a:ext cx="11823094" cy="6677026"/>
        </p:xfrm>
        <a:graphic>
          <a:graphicData uri="http://schemas.openxmlformats.org/drawingml/2006/table">
            <a:tbl>
              <a:tblPr>
                <a:noFill/>
              </a:tblPr>
              <a:tblGrid>
                <a:gridCol w="4888522">
                  <a:extLst>
                    <a:ext uri="{9D8B030D-6E8A-4147-A177-3AD203B41FA5}">
                      <a16:colId xmlns:a16="http://schemas.microsoft.com/office/drawing/2014/main" val="20000"/>
                    </a:ext>
                  </a:extLst>
                </a:gridCol>
                <a:gridCol w="3364523">
                  <a:extLst>
                    <a:ext uri="{9D8B030D-6E8A-4147-A177-3AD203B41FA5}">
                      <a16:colId xmlns:a16="http://schemas.microsoft.com/office/drawing/2014/main" val="20004"/>
                    </a:ext>
                  </a:extLst>
                </a:gridCol>
                <a:gridCol w="3570049">
                  <a:extLst>
                    <a:ext uri="{9D8B030D-6E8A-4147-A177-3AD203B41FA5}">
                      <a16:colId xmlns:a16="http://schemas.microsoft.com/office/drawing/2014/main" val="2010485188"/>
                    </a:ext>
                  </a:extLst>
                </a:gridCol>
              </a:tblGrid>
              <a:tr h="395377">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Mission 3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379304">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100" b="1" u="none" strike="noStrike" cap="none">
                          <a:solidFill>
                            <a:schemeClr val="dk1"/>
                          </a:solidFill>
                        </a:rPr>
                        <a:t>Support is personalised, culturally informed and improves quality of life – </a:t>
                      </a:r>
                      <a:r>
                        <a:rPr lang="en-GB" sz="1100" b="0" u="none" strike="noStrike" cap="none">
                          <a:solidFill>
                            <a:schemeClr val="dk1"/>
                          </a:solidFill>
                        </a:rPr>
                        <a:t>We will test and learn with a growing network</a:t>
                      </a:r>
                      <a:endParaRPr sz="1100" b="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b="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95377">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379304">
                <a:tc gridSpan="3">
                  <a:txBody>
                    <a:bodyPr/>
                    <a:lstStyle/>
                    <a:p>
                      <a:pPr marL="0" lvl="0" indent="0" algn="ctr">
                        <a:lnSpc>
                          <a:spcPct val="100000"/>
                        </a:lnSpc>
                        <a:buNone/>
                      </a:pPr>
                      <a:r>
                        <a:rPr lang="en-US" sz="1100" b="0" i="0" u="none" strike="noStrike" cap="none" baseline="0" noProof="0" err="1">
                          <a:solidFill>
                            <a:srgbClr val="1B1B1B"/>
                          </a:solidFill>
                          <a:latin typeface="Arial"/>
                        </a:rPr>
                        <a:t>Personalised</a:t>
                      </a:r>
                      <a:r>
                        <a:rPr lang="en-US" sz="1100" b="0" i="0" u="none" strike="noStrike" cap="none" baseline="0" noProof="0">
                          <a:solidFill>
                            <a:srgbClr val="1B1B1B"/>
                          </a:solidFill>
                          <a:latin typeface="Arial"/>
                        </a:rPr>
                        <a:t> experience of care</a:t>
                      </a: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4"/>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4"/>
                    </a:solidFill>
                  </a:tcPr>
                </a:tc>
                <a:extLst>
                  <a:ext uri="{0D108BD9-81ED-4DB2-BD59-A6C34878D82A}">
                    <a16:rowId xmlns:a16="http://schemas.microsoft.com/office/drawing/2014/main" val="10003"/>
                  </a:ext>
                </a:extLst>
              </a:tr>
              <a:tr h="395377">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a:solidFill>
                        <a:schemeClr val="lt1"/>
                      </a:solidFill>
                    </a:lnR>
                    <a:lnT w="28575">
                      <a:solidFill>
                        <a:schemeClr val="lt1"/>
                      </a:solidFill>
                    </a:lnT>
                    <a:lnB w="28575">
                      <a:solidFill>
                        <a:schemeClr val="lt1"/>
                      </a:solidFill>
                    </a:lnB>
                    <a:solidFill>
                      <a:schemeClr val="dk1"/>
                    </a:solidFill>
                  </a:tcPr>
                </a:tc>
                <a:extLst>
                  <a:ext uri="{0D108BD9-81ED-4DB2-BD59-A6C34878D82A}">
                    <a16:rowId xmlns:a16="http://schemas.microsoft.com/office/drawing/2014/main" val="10004"/>
                  </a:ext>
                </a:extLst>
              </a:tr>
              <a:tr h="2269911">
                <a:tc>
                  <a:txBody>
                    <a:bodyPr/>
                    <a:lstStyle/>
                    <a:p>
                      <a:pPr marL="457200" marR="0" lvl="0" indent="-279400" algn="l" rtl="0">
                        <a:lnSpc>
                          <a:spcPct val="100000"/>
                        </a:lnSpc>
                        <a:spcBef>
                          <a:spcPts val="0"/>
                        </a:spcBef>
                        <a:spcAft>
                          <a:spcPts val="0"/>
                        </a:spcAft>
                        <a:buClr>
                          <a:schemeClr val="dk1"/>
                        </a:buClr>
                        <a:buSzPts val="800"/>
                        <a:buAutoNum type="arabicPeriod"/>
                      </a:pPr>
                      <a:r>
                        <a:rPr lang="en-GB" sz="1100" u="none" strike="noStrike" cap="none">
                          <a:solidFill>
                            <a:schemeClr val="dk1"/>
                          </a:solidFill>
                        </a:rPr>
                        <a:t>Support the development and delivery of a bespoke peer-to-peer support service for Black men with prostate cancer</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4"/>
                    </a:solidFill>
                  </a:tcPr>
                </a:tc>
                <a:tc>
                  <a:txBody>
                    <a:bodyPr/>
                    <a:lstStyle/>
                    <a:p>
                      <a:pPr lvl="0" algn="l">
                        <a:lnSpc>
                          <a:spcPct val="100000"/>
                        </a:lnSpc>
                        <a:spcBef>
                          <a:spcPts val="0"/>
                        </a:spcBef>
                        <a:spcAft>
                          <a:spcPts val="0"/>
                        </a:spcAft>
                        <a:buNone/>
                      </a:pPr>
                      <a:r>
                        <a:rPr lang="en-GB" sz="1100" b="0" i="0" u="none" strike="noStrike" noProof="0">
                          <a:solidFill>
                            <a:schemeClr val="dk1"/>
                          </a:solidFill>
                          <a:latin typeface="Arial"/>
                        </a:rPr>
                        <a:t>Task - recruitment of black peer support volunteers   </a:t>
                      </a:r>
                      <a:endParaRPr lang="en-GB"/>
                    </a:p>
                    <a:p>
                      <a:pPr lvl="0" algn="l">
                        <a:lnSpc>
                          <a:spcPct val="100000"/>
                        </a:lnSpc>
                        <a:spcBef>
                          <a:spcPts val="0"/>
                        </a:spcBef>
                        <a:spcAft>
                          <a:spcPts val="0"/>
                        </a:spcAft>
                        <a:buNone/>
                      </a:pPr>
                      <a:r>
                        <a:rPr lang="en-GB" sz="1100" b="0" i="0" u="none" strike="noStrike" noProof="0">
                          <a:solidFill>
                            <a:schemeClr val="dk1"/>
                          </a:solidFill>
                          <a:latin typeface="Arial"/>
                        </a:rPr>
                        <a:t>Task: Promotion &amp; Communication. </a:t>
                      </a:r>
                      <a:endParaRPr lang="en-GB"/>
                    </a:p>
                    <a:p>
                      <a:pPr lvl="0" algn="l">
                        <a:lnSpc>
                          <a:spcPct val="100000"/>
                        </a:lnSpc>
                        <a:spcBef>
                          <a:spcPts val="0"/>
                        </a:spcBef>
                        <a:spcAft>
                          <a:spcPts val="0"/>
                        </a:spcAft>
                        <a:buNone/>
                      </a:pPr>
                      <a:r>
                        <a:rPr lang="en-GB" sz="1100" b="0" i="0" u="none" strike="noStrike" noProof="0">
                          <a:solidFill>
                            <a:schemeClr val="dk1"/>
                          </a:solidFill>
                          <a:latin typeface="Arial"/>
                        </a:rPr>
                        <a:t>Task - develop playbook for support services - this sits above BHE. </a:t>
                      </a:r>
                      <a:endParaRPr lang="en-GB"/>
                    </a:p>
                    <a:p>
                      <a:pPr lvl="0" algn="l">
                        <a:lnSpc>
                          <a:spcPct val="100000"/>
                        </a:lnSpc>
                        <a:spcBef>
                          <a:spcPts val="0"/>
                        </a:spcBef>
                        <a:spcAft>
                          <a:spcPts val="0"/>
                        </a:spcAft>
                        <a:buNone/>
                      </a:pPr>
                      <a:r>
                        <a:rPr lang="en-GB" sz="1100" b="0" i="0" u="none" strike="noStrike" noProof="0">
                          <a:solidFill>
                            <a:schemeClr val="dk1"/>
                          </a:solidFill>
                          <a:latin typeface="Arial"/>
                        </a:rPr>
                        <a:t>Wider piece of comms work - comms BP will help</a:t>
                      </a:r>
                      <a:endParaRPr lang="en-GB"/>
                    </a:p>
                    <a:p>
                      <a:pPr lvl="0" algn="l">
                        <a:lnSpc>
                          <a:spcPct val="100000"/>
                        </a:lnSpc>
                        <a:spcBef>
                          <a:spcPts val="0"/>
                        </a:spcBef>
                        <a:spcAft>
                          <a:spcPts val="0"/>
                        </a:spcAft>
                        <a:buNone/>
                      </a:pPr>
                      <a:r>
                        <a:rPr lang="en-GB" sz="1100" b="0" i="0" u="none" strike="noStrike" noProof="0">
                          <a:solidFill>
                            <a:schemeClr val="dk1"/>
                          </a:solidFill>
                          <a:latin typeface="Arial"/>
                        </a:rPr>
                        <a:t>with strategy</a:t>
                      </a:r>
                      <a:endParaRPr lang="en-GB"/>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4"/>
                    </a:solidFill>
                  </a:tcPr>
                </a:tc>
                <a:tc>
                  <a:txBody>
                    <a:bodyPr/>
                    <a:lstStyle/>
                    <a:p>
                      <a:pPr marL="208280" lvl="0" indent="-172720" algn="l">
                        <a:spcBef>
                          <a:spcPts val="0"/>
                        </a:spcBef>
                        <a:spcAft>
                          <a:spcPts val="0"/>
                        </a:spcAft>
                        <a:buChar char="●"/>
                      </a:pPr>
                      <a:endParaRPr sz="1100">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a:solidFill>
                        <a:schemeClr val="lt1"/>
                      </a:solidFill>
                    </a:lnT>
                    <a:lnB w="28575" cap="flat" cmpd="sng" algn="ctr">
                      <a:solidFill>
                        <a:schemeClr val="lt1"/>
                      </a:solidFill>
                      <a:prstDash val="solid"/>
                      <a:round/>
                      <a:headEnd type="none" w="sm" len="sm"/>
                      <a:tailEnd type="none" w="sm" len="sm"/>
                    </a:lnB>
                    <a:solidFill>
                      <a:schemeClr val="accent4"/>
                    </a:solidFill>
                  </a:tcPr>
                </a:tc>
                <a:extLst>
                  <a:ext uri="{0D108BD9-81ED-4DB2-BD59-A6C34878D82A}">
                    <a16:rowId xmlns:a16="http://schemas.microsoft.com/office/drawing/2014/main" val="10005"/>
                  </a:ext>
                </a:extLst>
              </a:tr>
              <a:tr h="1231188">
                <a:tc>
                  <a:txBody>
                    <a:bodyPr/>
                    <a:lstStyle/>
                    <a:p>
                      <a:pPr marL="457200" marR="0" lvl="0" indent="-279400" algn="l" rtl="0">
                        <a:lnSpc>
                          <a:spcPct val="100000"/>
                        </a:lnSpc>
                        <a:spcBef>
                          <a:spcPts val="0"/>
                        </a:spcBef>
                        <a:spcAft>
                          <a:spcPts val="0"/>
                        </a:spcAft>
                        <a:buClr>
                          <a:schemeClr val="dk1"/>
                        </a:buClr>
                        <a:buSzPts val="800"/>
                        <a:buAutoNum type="arabicPeriod" startAt="2"/>
                      </a:pPr>
                      <a:r>
                        <a:rPr lang="en-GB" sz="1100" u="none" strike="noStrike" cap="none">
                          <a:solidFill>
                            <a:schemeClr val="dk1"/>
                          </a:solidFill>
                        </a:rPr>
                        <a:t>Develop an end-to-end visualisation and critical review of a Black men’s journey through our in-house and commissioned support services</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4"/>
                    </a:solidFill>
                  </a:tcPr>
                </a:tc>
                <a:tc>
                  <a:txBody>
                    <a:bodyPr/>
                    <a:lstStyle/>
                    <a:p>
                      <a:pPr marL="457200" marR="0" lvl="0" indent="0" algn="l" rtl="0">
                        <a:lnSpc>
                          <a:spcPct val="100000"/>
                        </a:lnSpc>
                        <a:spcBef>
                          <a:spcPts val="0"/>
                        </a:spcBef>
                        <a:spcAft>
                          <a:spcPts val="0"/>
                        </a:spcAft>
                        <a:buClr>
                          <a:srgbClr val="000000"/>
                        </a:buClr>
                        <a:buSzPts val="800"/>
                        <a:buFont typeface="Arial"/>
                        <a:buNone/>
                      </a:pPr>
                      <a:r>
                        <a:rPr lang="en-GB" sz="1100" u="none" strike="noStrike" cap="none">
                          <a:solidFill>
                            <a:schemeClr val="dk1"/>
                          </a:solidFill>
                        </a:rPr>
                        <a:t>Nick</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4"/>
                    </a:solidFill>
                  </a:tcPr>
                </a:tc>
                <a:tc>
                  <a:txBody>
                    <a:bodyPr/>
                    <a:lstStyle/>
                    <a:p>
                      <a:pPr marL="457200" lvl="0" indent="0" algn="l">
                        <a:lnSpc>
                          <a:spcPct val="100000"/>
                        </a:lnSpc>
                        <a:spcBef>
                          <a:spcPts val="0"/>
                        </a:spcBef>
                        <a:spcAft>
                          <a:spcPts val="0"/>
                        </a:spcAft>
                        <a:buNone/>
                      </a:pPr>
                      <a:endParaRPr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4"/>
                    </a:solidFill>
                  </a:tcPr>
                </a:tc>
                <a:extLst>
                  <a:ext uri="{0D108BD9-81ED-4DB2-BD59-A6C34878D82A}">
                    <a16:rowId xmlns:a16="http://schemas.microsoft.com/office/drawing/2014/main" val="10006"/>
                  </a:ext>
                </a:extLst>
              </a:tr>
              <a:tr h="1231188">
                <a:tc>
                  <a:txBody>
                    <a:bodyPr/>
                    <a:lstStyle/>
                    <a:p>
                      <a:pPr marL="457200" marR="0" lvl="0" indent="-279400" algn="l" rtl="0">
                        <a:lnSpc>
                          <a:spcPct val="100000"/>
                        </a:lnSpc>
                        <a:spcBef>
                          <a:spcPts val="0"/>
                        </a:spcBef>
                        <a:spcAft>
                          <a:spcPts val="0"/>
                        </a:spcAft>
                        <a:buClr>
                          <a:schemeClr val="dk1"/>
                        </a:buClr>
                        <a:buSzPts val="800"/>
                        <a:buFont typeface="+mj-lt"/>
                        <a:buAutoNum type="arabicPeriod" startAt="3"/>
                      </a:pPr>
                      <a:r>
                        <a:rPr lang="en-GB" sz="1100" u="none" strike="noStrike" cap="none">
                          <a:solidFill>
                            <a:schemeClr val="dk1"/>
                          </a:solidFill>
                        </a:rPr>
                        <a:t>Support the EAU Diversity in Prostate Cancer PROMs study and subsequent findings to shape legislation, clinical guidelines and influence how healthcare providers deliver care.</a:t>
                      </a:r>
                    </a:p>
                  </a:txBody>
                  <a:tcPr marL="96000" marR="96000" marT="96000" marB="96000">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4"/>
                    </a:solidFill>
                  </a:tcPr>
                </a:tc>
                <a:tc>
                  <a:txBody>
                    <a:bodyPr/>
                    <a:lstStyle/>
                    <a:p>
                      <a:pPr marL="0" marR="0" lvl="0" indent="0" algn="l">
                        <a:lnSpc>
                          <a:spcPct val="100000"/>
                        </a:lnSpc>
                        <a:spcBef>
                          <a:spcPts val="0"/>
                        </a:spcBef>
                        <a:spcAft>
                          <a:spcPts val="0"/>
                        </a:spcAft>
                        <a:buNone/>
                      </a:pPr>
                      <a:r>
                        <a:rPr lang="en-GB" sz="1100" u="none" strike="noStrike" cap="none">
                          <a:solidFill>
                            <a:schemeClr val="dk1"/>
                          </a:solidFill>
                        </a:rPr>
                        <a:t>Partnership with EAU to run study (in progress</a:t>
                      </a:r>
                    </a:p>
                    <a:p>
                      <a:pPr marL="0" marR="0" lvl="0" indent="0" algn="l">
                        <a:lnSpc>
                          <a:spcPct val="100000"/>
                        </a:lnSpc>
                        <a:spcBef>
                          <a:spcPts val="0"/>
                        </a:spcBef>
                        <a:spcAft>
                          <a:spcPts val="0"/>
                        </a:spcAft>
                        <a:buNone/>
                      </a:pPr>
                      <a:r>
                        <a:rPr lang="en-GB" sz="1100" u="none" strike="noStrike" cap="none">
                          <a:solidFill>
                            <a:schemeClr val="dk1"/>
                          </a:solidFill>
                        </a:rPr>
                        <a:t>D&amp;E analyse data</a:t>
                      </a:r>
                    </a:p>
                    <a:p>
                      <a:pPr marL="0" marR="0" lvl="0" indent="0" algn="l">
                        <a:lnSpc>
                          <a:spcPct val="100000"/>
                        </a:lnSpc>
                        <a:spcBef>
                          <a:spcPts val="0"/>
                        </a:spcBef>
                        <a:spcAft>
                          <a:spcPts val="0"/>
                        </a:spcAft>
                        <a:buNone/>
                      </a:pPr>
                      <a:r>
                        <a:rPr lang="en-GB" sz="1100" u="none" strike="noStrike" cap="none">
                          <a:solidFill>
                            <a:schemeClr val="dk1"/>
                          </a:solidFill>
                        </a:rPr>
                        <a:t>Study results pushed to P&amp;HI to be embedded in clinical guidelines </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4"/>
                    </a:solidFill>
                  </a:tcPr>
                </a:tc>
                <a:tc>
                  <a:txBody>
                    <a:bodyPr/>
                    <a:lstStyle/>
                    <a:p>
                      <a:pPr marL="0" marR="0" lvl="0" indent="0" algn="l" rtl="0">
                        <a:lnSpc>
                          <a:spcPct val="100000"/>
                        </a:lnSpc>
                        <a:spcBef>
                          <a:spcPts val="0"/>
                        </a:spcBef>
                        <a:spcAft>
                          <a:spcPts val="0"/>
                        </a:spcAft>
                        <a:buClr>
                          <a:srgbClr val="000000"/>
                        </a:buClr>
                        <a:buFont typeface="Arial"/>
                        <a:buNone/>
                      </a:pPr>
                      <a:r>
                        <a:rPr lang="en-GB" sz="1100" b="1" i="0" u="none" strike="noStrike" cap="none" noProof="0">
                          <a:solidFill>
                            <a:schemeClr val="dk1"/>
                          </a:solidFill>
                          <a:latin typeface="+mn-lt"/>
                          <a:ea typeface="+mn-ea"/>
                          <a:cs typeface="+mn-cs"/>
                        </a:rPr>
                        <a:t>Year 3</a:t>
                      </a:r>
                    </a:p>
                    <a:p>
                      <a:pPr marL="457200" marR="0" lvl="0" indent="0" algn="l" rtl="0">
                        <a:lnSpc>
                          <a:spcPct val="100000"/>
                        </a:lnSpc>
                        <a:spcBef>
                          <a:spcPts val="0"/>
                        </a:spcBef>
                        <a:spcAft>
                          <a:spcPts val="0"/>
                        </a:spcAft>
                        <a:buClr>
                          <a:srgbClr val="000000"/>
                        </a:buClr>
                        <a:buFont typeface="Arial"/>
                        <a:buNone/>
                      </a:pPr>
                      <a:r>
                        <a:rPr lang="en-GB" sz="1100" b="0" i="0" u="none" strike="noStrike" cap="none" noProof="0">
                          <a:solidFill>
                            <a:schemeClr val="dk1"/>
                          </a:solidFill>
                          <a:latin typeface="+mn-lt"/>
                          <a:ea typeface="+mn-ea"/>
                          <a:cs typeface="+mn-cs"/>
                        </a:rPr>
                        <a:t>Comms</a:t>
                      </a:r>
                      <a:r>
                        <a:rPr lang="en-GB" sz="1100" b="0" i="0" u="none" strike="noStrike" cap="none" noProof="0">
                          <a:solidFill>
                            <a:schemeClr val="dk1"/>
                          </a:solidFill>
                          <a:latin typeface="+mn-lt"/>
                          <a:ea typeface="+mn-ea"/>
                          <a:cs typeface="+mn-cs"/>
                          <a:sym typeface="Arial"/>
                        </a:rPr>
                        <a:t>, PR</a:t>
                      </a:r>
                      <a:endParaRPr lang="en-GB" sz="1100" b="0" i="0" u="none" strike="noStrike" cap="none">
                        <a:solidFill>
                          <a:schemeClr val="dk1"/>
                        </a:solidFill>
                        <a:latin typeface="+mn-lt"/>
                        <a:ea typeface="+mn-ea"/>
                        <a:cs typeface="+mn-cs"/>
                        <a:sym typeface="Arial"/>
                      </a:endParaRPr>
                    </a:p>
                    <a:p>
                      <a:pPr marL="457200" marR="0" lvl="0" indent="0" algn="l" rtl="0">
                        <a:lnSpc>
                          <a:spcPct val="100000"/>
                        </a:lnSpc>
                        <a:spcBef>
                          <a:spcPts val="0"/>
                        </a:spcBef>
                        <a:spcAft>
                          <a:spcPts val="0"/>
                        </a:spcAft>
                        <a:buClr>
                          <a:srgbClr val="000000"/>
                        </a:buClr>
                        <a:buFont typeface="Arial"/>
                        <a:buNone/>
                      </a:pPr>
                      <a:r>
                        <a:rPr lang="en-GB" sz="1100" b="0" i="0" u="none" strike="noStrike" cap="none" noProof="0">
                          <a:solidFill>
                            <a:schemeClr val="dk1"/>
                          </a:solidFill>
                          <a:latin typeface="+mn-lt"/>
                          <a:ea typeface="+mn-ea"/>
                          <a:cs typeface="+mn-cs"/>
                          <a:sym typeface="Arial"/>
                        </a:rPr>
                        <a:t>Creative</a:t>
                      </a:r>
                      <a:endParaRPr lang="en-GB" sz="1100" b="0" i="0" u="none" strike="noStrike" cap="none">
                        <a:solidFill>
                          <a:schemeClr val="dk1"/>
                        </a:solidFill>
                        <a:latin typeface="+mn-lt"/>
                        <a:ea typeface="+mn-ea"/>
                        <a:cs typeface="+mn-cs"/>
                        <a:sym typeface="Arial"/>
                      </a:endParaRPr>
                    </a:p>
                    <a:p>
                      <a:pPr marL="457200" marR="0" lvl="0" indent="0" algn="l" rtl="0">
                        <a:lnSpc>
                          <a:spcPct val="100000"/>
                        </a:lnSpc>
                        <a:spcBef>
                          <a:spcPts val="0"/>
                        </a:spcBef>
                        <a:spcAft>
                          <a:spcPts val="0"/>
                        </a:spcAft>
                        <a:buClr>
                          <a:srgbClr val="000000"/>
                        </a:buClr>
                        <a:buFont typeface="Arial"/>
                        <a:buNone/>
                      </a:pPr>
                      <a:r>
                        <a:rPr lang="en-GB" sz="1100" b="0" i="0" u="none" strike="noStrike" cap="none" noProof="0">
                          <a:solidFill>
                            <a:schemeClr val="dk1"/>
                          </a:solidFill>
                          <a:latin typeface="+mn-lt"/>
                          <a:ea typeface="+mn-ea"/>
                          <a:cs typeface="+mn-cs"/>
                          <a:sym typeface="Arial"/>
                        </a:rPr>
                        <a:t>10k needed for comms consultancy fees</a:t>
                      </a:r>
                      <a:endParaRPr lang="en-GB" sz="1100" b="0" i="0" u="none" strike="noStrike" cap="none">
                        <a:solidFill>
                          <a:schemeClr val="dk1"/>
                        </a:solidFill>
                        <a:latin typeface="+mn-lt"/>
                        <a:ea typeface="+mn-ea"/>
                        <a:cs typeface="+mn-cs"/>
                        <a:sym typeface="Arial"/>
                      </a:endParaRPr>
                    </a:p>
                    <a:p>
                      <a:pPr marL="457200" lvl="0" indent="0" algn="l">
                        <a:lnSpc>
                          <a:spcPct val="100000"/>
                        </a:lnSpc>
                        <a:spcBef>
                          <a:spcPts val="0"/>
                        </a:spcBef>
                        <a:spcAft>
                          <a:spcPts val="0"/>
                        </a:spcAft>
                        <a:buNone/>
                      </a:pPr>
                      <a:endParaRPr lang="en-GB"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4"/>
                    </a:solidFill>
                  </a:tcPr>
                </a:tc>
                <a:extLst>
                  <a:ext uri="{0D108BD9-81ED-4DB2-BD59-A6C34878D82A}">
                    <a16:rowId xmlns:a16="http://schemas.microsoft.com/office/drawing/2014/main" val="4093883898"/>
                  </a:ext>
                </a:extLst>
              </a:tr>
            </a:tbl>
          </a:graphicData>
        </a:graphic>
      </p:graphicFrame>
      <p:sp>
        <p:nvSpPr>
          <p:cNvPr id="566" name="Google Shape;566;p15">
            <a:extLst>
              <a:ext uri="{FF2B5EF4-FFF2-40B4-BE49-F238E27FC236}">
                <a16:creationId xmlns:a16="http://schemas.microsoft.com/office/drawing/2014/main" id="{512D2ACA-0A7B-B430-1B4C-1132290FE8EC}"/>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pPr defTabSz="1219170"/>
            <a:fld id="{00000000-1234-1234-1234-123412341234}" type="slidenum">
              <a:rPr lang="en-GB" kern="0">
                <a:solidFill>
                  <a:srgbClr val="1B1B1B"/>
                </a:solidFill>
                <a:latin typeface="Arial"/>
                <a:ea typeface="Arial"/>
                <a:cs typeface="Arial"/>
                <a:sym typeface="Arial"/>
              </a:rPr>
              <a:pPr defTabSz="1219170"/>
              <a:t>35</a:t>
            </a:fld>
            <a:endParaRPr kern="0">
              <a:solidFill>
                <a:srgbClr val="1B1B1B"/>
              </a:solidFill>
              <a:latin typeface="Arial"/>
              <a:ea typeface="Arial"/>
              <a:cs typeface="Arial"/>
              <a:sym typeface="Arial"/>
            </a:endParaRPr>
          </a:p>
        </p:txBody>
      </p:sp>
    </p:spTree>
    <p:extLst>
      <p:ext uri="{BB962C8B-B14F-4D97-AF65-F5344CB8AC3E}">
        <p14:creationId xmlns:p14="http://schemas.microsoft.com/office/powerpoint/2010/main" val="37756890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3">
          <a:extLst>
            <a:ext uri="{FF2B5EF4-FFF2-40B4-BE49-F238E27FC236}">
              <a16:creationId xmlns:a16="http://schemas.microsoft.com/office/drawing/2014/main" id="{B3F50801-40A6-BA32-99E5-5C280BAE85BB}"/>
            </a:ext>
          </a:extLst>
        </p:cNvPr>
        <p:cNvGrpSpPr/>
        <p:nvPr/>
      </p:nvGrpSpPr>
      <p:grpSpPr>
        <a:xfrm>
          <a:off x="0" y="0"/>
          <a:ext cx="0" cy="0"/>
          <a:chOff x="0" y="0"/>
          <a:chExt cx="0" cy="0"/>
        </a:xfrm>
      </p:grpSpPr>
      <p:graphicFrame>
        <p:nvGraphicFramePr>
          <p:cNvPr id="564" name="Google Shape;564;p15">
            <a:extLst>
              <a:ext uri="{FF2B5EF4-FFF2-40B4-BE49-F238E27FC236}">
                <a16:creationId xmlns:a16="http://schemas.microsoft.com/office/drawing/2014/main" id="{B8ECE865-5D4D-B13E-82B0-F1005FE92F1A}"/>
              </a:ext>
            </a:extLst>
          </p:cNvPr>
          <p:cNvGraphicFramePr/>
          <p:nvPr>
            <p:extLst>
              <p:ext uri="{D42A27DB-BD31-4B8C-83A1-F6EECF244321}">
                <p14:modId xmlns:p14="http://schemas.microsoft.com/office/powerpoint/2010/main" val="2736800248"/>
              </p:ext>
            </p:extLst>
          </p:nvPr>
        </p:nvGraphicFramePr>
        <p:xfrm>
          <a:off x="177601" y="0"/>
          <a:ext cx="11823094" cy="6857997"/>
        </p:xfrm>
        <a:graphic>
          <a:graphicData uri="http://schemas.openxmlformats.org/drawingml/2006/table">
            <a:tbl>
              <a:tblPr>
                <a:noFill/>
              </a:tblPr>
              <a:tblGrid>
                <a:gridCol w="4888522">
                  <a:extLst>
                    <a:ext uri="{9D8B030D-6E8A-4147-A177-3AD203B41FA5}">
                      <a16:colId xmlns:a16="http://schemas.microsoft.com/office/drawing/2014/main" val="20000"/>
                    </a:ext>
                  </a:extLst>
                </a:gridCol>
                <a:gridCol w="3364523">
                  <a:extLst>
                    <a:ext uri="{9D8B030D-6E8A-4147-A177-3AD203B41FA5}">
                      <a16:colId xmlns:a16="http://schemas.microsoft.com/office/drawing/2014/main" val="20004"/>
                    </a:ext>
                  </a:extLst>
                </a:gridCol>
                <a:gridCol w="3570049">
                  <a:extLst>
                    <a:ext uri="{9D8B030D-6E8A-4147-A177-3AD203B41FA5}">
                      <a16:colId xmlns:a16="http://schemas.microsoft.com/office/drawing/2014/main" val="2010485188"/>
                    </a:ext>
                  </a:extLst>
                </a:gridCol>
              </a:tblGrid>
              <a:tr h="64335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Mission 3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617196">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100" b="1" u="none" strike="noStrike" cap="none">
                          <a:solidFill>
                            <a:schemeClr val="dk1"/>
                          </a:solidFill>
                        </a:rPr>
                        <a:t>Support is personalised, culturally informed and improves quality of life – </a:t>
                      </a:r>
                      <a:r>
                        <a:rPr lang="en-GB" sz="1100" b="0" u="none" strike="noStrike" cap="none">
                          <a:solidFill>
                            <a:schemeClr val="dk1"/>
                          </a:solidFill>
                        </a:rPr>
                        <a:t>We will test and learn with a growing network</a:t>
                      </a:r>
                      <a:endParaRPr sz="1100" b="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b="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64335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617196">
                <a:tc gridSpan="3">
                  <a:txBody>
                    <a:bodyPr/>
                    <a:lstStyle/>
                    <a:p>
                      <a:pPr marL="0" marR="0" lvl="0" indent="0" algn="ctr">
                        <a:lnSpc>
                          <a:spcPct val="100000"/>
                        </a:lnSpc>
                        <a:spcBef>
                          <a:spcPts val="0"/>
                        </a:spcBef>
                        <a:spcAft>
                          <a:spcPts val="0"/>
                        </a:spcAft>
                        <a:buNone/>
                      </a:pPr>
                      <a:r>
                        <a:rPr lang="en-US" sz="1100" b="0" i="0" u="none" strike="noStrike" cap="none" noProof="0" err="1">
                          <a:solidFill>
                            <a:srgbClr val="1B1B1B"/>
                          </a:solidFill>
                          <a:latin typeface="Arial"/>
                        </a:rPr>
                        <a:t>Personalised</a:t>
                      </a:r>
                      <a:r>
                        <a:rPr lang="en-US" sz="1100" b="0" i="0" u="none" strike="noStrike" cap="none" noProof="0">
                          <a:solidFill>
                            <a:srgbClr val="1B1B1B"/>
                          </a:solidFill>
                          <a:latin typeface="Arial"/>
                        </a:rPr>
                        <a:t> experience of care</a:t>
                      </a:r>
                      <a:endParaRPr lang="en-US"/>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4"/>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4"/>
                    </a:solidFill>
                  </a:tcPr>
                </a:tc>
                <a:extLst>
                  <a:ext uri="{0D108BD9-81ED-4DB2-BD59-A6C34878D82A}">
                    <a16:rowId xmlns:a16="http://schemas.microsoft.com/office/drawing/2014/main" val="10003"/>
                  </a:ext>
                </a:extLst>
              </a:tr>
              <a:tr h="643350">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a:solidFill>
                        <a:schemeClr val="lt1"/>
                      </a:solidFill>
                    </a:lnR>
                    <a:lnT w="28575">
                      <a:solidFill>
                        <a:schemeClr val="lt1"/>
                      </a:solidFill>
                    </a:lnT>
                    <a:lnB w="28575">
                      <a:solidFill>
                        <a:schemeClr val="lt1"/>
                      </a:solidFill>
                    </a:lnB>
                    <a:solidFill>
                      <a:schemeClr val="dk1"/>
                    </a:solidFill>
                  </a:tcPr>
                </a:tc>
                <a:extLst>
                  <a:ext uri="{0D108BD9-81ED-4DB2-BD59-A6C34878D82A}">
                    <a16:rowId xmlns:a16="http://schemas.microsoft.com/office/drawing/2014/main" val="10004"/>
                  </a:ext>
                </a:extLst>
              </a:tr>
              <a:tr h="3693555">
                <a:tc>
                  <a:txBody>
                    <a:bodyPr/>
                    <a:lstStyle/>
                    <a:p>
                      <a:pPr marL="457200" marR="0" lvl="0" indent="-279400" algn="l" rtl="0">
                        <a:lnSpc>
                          <a:spcPct val="100000"/>
                        </a:lnSpc>
                        <a:spcBef>
                          <a:spcPts val="0"/>
                        </a:spcBef>
                        <a:spcAft>
                          <a:spcPts val="0"/>
                        </a:spcAft>
                        <a:buClr>
                          <a:schemeClr val="dk1"/>
                        </a:buClr>
                        <a:buSzPts val="800"/>
                        <a:buFont typeface="+mj-lt"/>
                        <a:buAutoNum type="arabicPeriod" startAt="4"/>
                      </a:pPr>
                      <a:r>
                        <a:rPr lang="en-GB" sz="1100" u="none" strike="noStrike" cap="none">
                          <a:solidFill>
                            <a:schemeClr val="dk1"/>
                          </a:solidFill>
                        </a:rPr>
                        <a:t>Support the piloting of a sexual wellbeing prehabilitation service for men referred for prostate cancer treatment – ensuring that it is informed by the ‘Black experience’</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4"/>
                    </a:solidFill>
                  </a:tcPr>
                </a:tc>
                <a:tc>
                  <a:txBody>
                    <a:bodyPr/>
                    <a:lstStyle/>
                    <a:p>
                      <a:pPr marL="35560" lvl="0" indent="0" algn="l">
                        <a:spcBef>
                          <a:spcPts val="0"/>
                        </a:spcBef>
                        <a:spcAft>
                          <a:spcPts val="0"/>
                        </a:spcAft>
                        <a:buNone/>
                      </a:pPr>
                      <a:r>
                        <a:rPr lang="en-GB" sz="1100" b="0" i="0" u="none" strike="noStrike" noProof="0">
                          <a:solidFill>
                            <a:schemeClr val="dk1"/>
                          </a:solidFill>
                          <a:latin typeface="Arial"/>
                        </a:rPr>
                        <a:t>Pilot launch in April in </a:t>
                      </a:r>
                      <a:r>
                        <a:rPr lang="en-GB" sz="1100" b="0" i="0" u="none" strike="noStrike" noProof="0" err="1">
                          <a:solidFill>
                            <a:schemeClr val="dk1"/>
                          </a:solidFill>
                          <a:latin typeface="Arial"/>
                        </a:rPr>
                        <a:t>Lincolnsire</a:t>
                      </a:r>
                      <a:r>
                        <a:rPr lang="en-GB" sz="1100" b="0" i="0" u="none" strike="noStrike" noProof="0">
                          <a:solidFill>
                            <a:schemeClr val="dk1"/>
                          </a:solidFill>
                          <a:latin typeface="Arial"/>
                        </a:rPr>
                        <a:t>. Rolling out over 2/3 years to trusts </a:t>
                      </a:r>
                      <a:endParaRPr lang="en-US"/>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4"/>
                    </a:solidFill>
                  </a:tcPr>
                </a:tc>
                <a:tc>
                  <a:txBody>
                    <a:bodyPr/>
                    <a:lstStyle/>
                    <a:p>
                      <a:pPr marL="35560" lvl="0" indent="0" algn="l">
                        <a:spcBef>
                          <a:spcPts val="0"/>
                        </a:spcBef>
                        <a:spcAft>
                          <a:spcPts val="0"/>
                        </a:spcAft>
                        <a:buNone/>
                      </a:pPr>
                      <a:r>
                        <a:rPr lang="en-US" sz="1100" b="1">
                          <a:solidFill>
                            <a:schemeClr val="dk1"/>
                          </a:solidFill>
                        </a:rPr>
                        <a:t>Year 2-4</a:t>
                      </a:r>
                    </a:p>
                    <a:p>
                      <a:pPr marL="35560" lvl="0" indent="0" algn="l">
                        <a:spcBef>
                          <a:spcPts val="0"/>
                        </a:spcBef>
                        <a:spcAft>
                          <a:spcPts val="0"/>
                        </a:spcAft>
                        <a:buNone/>
                      </a:pPr>
                      <a:endParaRPr lang="en-US" sz="1100" b="1">
                        <a:solidFill>
                          <a:schemeClr val="dk1"/>
                        </a:solidFill>
                      </a:endParaRPr>
                    </a:p>
                    <a:p>
                      <a:pPr marL="35560" lvl="0" indent="0" algn="l">
                        <a:spcBef>
                          <a:spcPts val="0"/>
                        </a:spcBef>
                        <a:spcAft>
                          <a:spcPts val="0"/>
                        </a:spcAft>
                        <a:buNone/>
                      </a:pPr>
                      <a:r>
                        <a:rPr lang="en-US" sz="1100">
                          <a:solidFill>
                            <a:schemeClr val="dk1"/>
                          </a:solidFill>
                        </a:rPr>
                        <a:t>Covered by </a:t>
                      </a:r>
                      <a:r>
                        <a:rPr lang="en-US" sz="1100" err="1">
                          <a:solidFill>
                            <a:schemeClr val="dk1"/>
                          </a:solidFill>
                        </a:rPr>
                        <a:t>Movember</a:t>
                      </a:r>
                      <a:r>
                        <a:rPr lang="en-US" sz="1100">
                          <a:solidFill>
                            <a:schemeClr val="dk1"/>
                          </a:solidFill>
                        </a:rPr>
                        <a:t>. Restricted reserves for this work.</a:t>
                      </a:r>
                    </a:p>
                    <a:p>
                      <a:pPr marL="35560" lvl="0" indent="0" algn="l">
                        <a:spcBef>
                          <a:spcPts val="0"/>
                        </a:spcBef>
                        <a:spcAft>
                          <a:spcPts val="0"/>
                        </a:spcAft>
                        <a:buNone/>
                      </a:pPr>
                      <a:r>
                        <a:rPr lang="en-US" sz="1100" b="0" i="0" u="none" strike="noStrike" noProof="0">
                          <a:solidFill>
                            <a:schemeClr val="dk1"/>
                          </a:solidFill>
                          <a:latin typeface="Arial"/>
                        </a:rPr>
                        <a:t>Capacity / Capability brought in for Pilot - 2 new roles on FTC - budget covered </a:t>
                      </a:r>
                      <a:endParaRPr lang="en-US"/>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a:solidFill>
                        <a:schemeClr val="lt1"/>
                      </a:solidFill>
                    </a:lnT>
                    <a:lnB w="28575" cap="flat" cmpd="sng" algn="ctr">
                      <a:solidFill>
                        <a:schemeClr val="lt1"/>
                      </a:solidFill>
                      <a:prstDash val="solid"/>
                      <a:round/>
                      <a:headEnd type="none" w="sm" len="sm"/>
                      <a:tailEnd type="none" w="sm" len="sm"/>
                    </a:lnB>
                    <a:solidFill>
                      <a:schemeClr val="accent4"/>
                    </a:solidFill>
                  </a:tcPr>
                </a:tc>
                <a:extLst>
                  <a:ext uri="{0D108BD9-81ED-4DB2-BD59-A6C34878D82A}">
                    <a16:rowId xmlns:a16="http://schemas.microsoft.com/office/drawing/2014/main" val="10005"/>
                  </a:ext>
                </a:extLst>
              </a:tr>
            </a:tbl>
          </a:graphicData>
        </a:graphic>
      </p:graphicFrame>
      <p:sp>
        <p:nvSpPr>
          <p:cNvPr id="566" name="Google Shape;566;p15">
            <a:extLst>
              <a:ext uri="{FF2B5EF4-FFF2-40B4-BE49-F238E27FC236}">
                <a16:creationId xmlns:a16="http://schemas.microsoft.com/office/drawing/2014/main" id="{7977739A-F1F2-9827-5235-3C3FFE7B2A65}"/>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pPr marL="0" marR="0" lvl="0" indent="0" algn="r" defTabSz="121917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GB" sz="1333" b="1" i="0" u="none" strike="noStrike" kern="0" cap="none" spc="0" normalizeH="0" baseline="0" noProof="0">
                <a:ln>
                  <a:noFill/>
                </a:ln>
                <a:solidFill>
                  <a:srgbClr val="1B1B1B"/>
                </a:solidFill>
                <a:effectLst/>
                <a:uLnTx/>
                <a:uFillTx/>
                <a:latin typeface="Arial"/>
                <a:ea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Pts val="1000"/>
                <a:buFont typeface="Arial"/>
                <a:buNone/>
                <a:tabLst/>
                <a:defRPr/>
              </a:pPr>
              <a:t>36</a:t>
            </a:fld>
            <a:endParaRPr kumimoji="0" sz="1333" b="1" i="0" u="none" strike="noStrike" kern="0" cap="none" spc="0" normalizeH="0" baseline="0" noProof="0">
              <a:ln>
                <a:noFill/>
              </a:ln>
              <a:solidFill>
                <a:srgbClr val="1B1B1B"/>
              </a:solidFill>
              <a:effectLst/>
              <a:uLnTx/>
              <a:uFillTx/>
              <a:latin typeface="Arial"/>
              <a:ea typeface="Arial"/>
              <a:cs typeface="Arial"/>
              <a:sym typeface="Arial"/>
            </a:endParaRPr>
          </a:p>
        </p:txBody>
      </p:sp>
    </p:spTree>
    <p:extLst>
      <p:ext uri="{BB962C8B-B14F-4D97-AF65-F5344CB8AC3E}">
        <p14:creationId xmlns:p14="http://schemas.microsoft.com/office/powerpoint/2010/main" val="3059584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527">
          <a:extLst>
            <a:ext uri="{FF2B5EF4-FFF2-40B4-BE49-F238E27FC236}">
              <a16:creationId xmlns:a16="http://schemas.microsoft.com/office/drawing/2014/main" id="{6E986977-2AD2-29A6-750D-F0BEC4F0C6BD}"/>
            </a:ext>
          </a:extLst>
        </p:cNvPr>
        <p:cNvGrpSpPr/>
        <p:nvPr/>
      </p:nvGrpSpPr>
      <p:grpSpPr>
        <a:xfrm>
          <a:off x="0" y="0"/>
          <a:ext cx="0" cy="0"/>
          <a:chOff x="0" y="0"/>
          <a:chExt cx="0" cy="0"/>
        </a:xfrm>
      </p:grpSpPr>
      <p:sp>
        <p:nvSpPr>
          <p:cNvPr id="528" name="Google Shape;528;p13">
            <a:extLst>
              <a:ext uri="{FF2B5EF4-FFF2-40B4-BE49-F238E27FC236}">
                <a16:creationId xmlns:a16="http://schemas.microsoft.com/office/drawing/2014/main" id="{E646885C-C472-0781-CE30-6BB237D2B4DE}"/>
              </a:ext>
            </a:extLst>
          </p:cNvPr>
          <p:cNvSpPr txBox="1">
            <a:spLocks noGrp="1"/>
          </p:cNvSpPr>
          <p:nvPr>
            <p:ph type="title"/>
          </p:nvPr>
        </p:nvSpPr>
        <p:spPr>
          <a:xfrm>
            <a:off x="710611" y="1580539"/>
            <a:ext cx="10512000" cy="763600"/>
          </a:xfrm>
          <a:prstGeom prst="rect">
            <a:avLst/>
          </a:prstGeom>
          <a:noFill/>
          <a:ln>
            <a:noFill/>
          </a:ln>
        </p:spPr>
        <p:txBody>
          <a:bodyPr spcFirstLastPara="1" wrap="square" lIns="121900" tIns="121900" rIns="121900" bIns="121900" anchor="ctr" anchorCtr="0">
            <a:noAutofit/>
          </a:bodyPr>
          <a:lstStyle/>
          <a:p>
            <a:pPr>
              <a:lnSpc>
                <a:spcPct val="80000"/>
              </a:lnSpc>
              <a:buNone/>
            </a:pPr>
            <a:r>
              <a:rPr lang="en-GB" sz="6933" b="1">
                <a:solidFill>
                  <a:schemeClr val="bg2"/>
                </a:solidFill>
                <a:latin typeface="Arial"/>
                <a:ea typeface="Arial"/>
                <a:cs typeface="Arial"/>
                <a:sym typeface="Arial"/>
              </a:rPr>
              <a:t>STRATEGIC PLAN:</a:t>
            </a:r>
            <a:br>
              <a:rPr lang="en-GB" sz="6933" b="1">
                <a:solidFill>
                  <a:schemeClr val="bg2"/>
                </a:solidFill>
                <a:latin typeface="Arial"/>
                <a:ea typeface="Arial"/>
                <a:cs typeface="Arial"/>
                <a:sym typeface="Arial"/>
              </a:rPr>
            </a:br>
            <a:br>
              <a:rPr lang="en-GB" sz="6933" b="1">
                <a:solidFill>
                  <a:schemeClr val="bg2"/>
                </a:solidFill>
                <a:latin typeface="Arial"/>
                <a:ea typeface="Arial"/>
                <a:cs typeface="Arial"/>
                <a:sym typeface="Arial"/>
              </a:rPr>
            </a:br>
            <a:r>
              <a:rPr lang="en-GB" sz="6933" b="1">
                <a:solidFill>
                  <a:schemeClr val="bg2"/>
                </a:solidFill>
                <a:latin typeface="Arial"/>
                <a:ea typeface="Arial"/>
                <a:cs typeface="Arial"/>
                <a:sym typeface="Arial"/>
              </a:rPr>
              <a:t>Enabling objectives</a:t>
            </a:r>
            <a:br>
              <a:rPr lang="en-GB" sz="6933" b="1">
                <a:solidFill>
                  <a:schemeClr val="bg2"/>
                </a:solidFill>
                <a:latin typeface="Arial"/>
                <a:ea typeface="Arial"/>
                <a:cs typeface="Arial"/>
                <a:sym typeface="Arial"/>
              </a:rPr>
            </a:br>
            <a:endParaRPr lang="en-GB" sz="3200" b="1">
              <a:solidFill>
                <a:srgbClr val="000000"/>
              </a:solidFill>
              <a:latin typeface="Arial"/>
              <a:cs typeface="Arial"/>
              <a:sym typeface="Arial"/>
            </a:endParaRPr>
          </a:p>
        </p:txBody>
      </p:sp>
      <p:sp>
        <p:nvSpPr>
          <p:cNvPr id="529" name="Google Shape;529;p13">
            <a:extLst>
              <a:ext uri="{FF2B5EF4-FFF2-40B4-BE49-F238E27FC236}">
                <a16:creationId xmlns:a16="http://schemas.microsoft.com/office/drawing/2014/main" id="{77C517AC-F212-0902-1A6F-26745CF96C2D}"/>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fld id="{00000000-1234-1234-1234-123412341234}" type="slidenum">
              <a:rPr lang="en-GB">
                <a:solidFill>
                  <a:schemeClr val="dk1"/>
                </a:solidFill>
                <a:latin typeface="Arial"/>
                <a:ea typeface="Arial"/>
                <a:cs typeface="Arial"/>
                <a:sym typeface="Arial"/>
              </a:rPr>
              <a:pPr/>
              <a:t>37</a:t>
            </a:fld>
            <a:endParaRPr>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995B017E-8319-49E7-BD07-B522549E5EEF}"/>
              </a:ext>
            </a:extLst>
          </p:cNvPr>
          <p:cNvSpPr txBox="1"/>
          <p:nvPr/>
        </p:nvSpPr>
        <p:spPr>
          <a:xfrm>
            <a:off x="2381060" y="3175034"/>
            <a:ext cx="8057585" cy="2677656"/>
          </a:xfrm>
          <a:prstGeom prst="rect">
            <a:avLst/>
          </a:prstGeom>
          <a:noFill/>
        </p:spPr>
        <p:txBody>
          <a:bodyPr wrap="square" rtlCol="0">
            <a:spAutoFit/>
          </a:bodyPr>
          <a:lstStyle/>
          <a:p>
            <a:pPr algn="ctr"/>
            <a:br>
              <a:rPr lang="en-GB" sz="2400" b="1"/>
            </a:br>
            <a:r>
              <a:rPr lang="en-GB" sz="2400" b="1"/>
              <a:t>Increasing confidence, trust and agency</a:t>
            </a:r>
            <a:br>
              <a:rPr lang="en-GB" sz="2400" b="1"/>
            </a:br>
            <a:br>
              <a:rPr lang="en-GB" sz="2400" b="1"/>
            </a:br>
            <a:r>
              <a:rPr lang="en-GB" sz="2400" b="1"/>
              <a:t>Improving information, willingness and understanding</a:t>
            </a:r>
            <a:br>
              <a:rPr lang="en-GB" sz="2400" b="1"/>
            </a:br>
            <a:br>
              <a:rPr lang="en-GB" sz="2400" b="1"/>
            </a:br>
            <a:r>
              <a:rPr lang="en-GB" sz="2400" b="1"/>
              <a:t>Building sustainable structures within Prostate Cancer UK and the Black Health Equity Network</a:t>
            </a:r>
          </a:p>
        </p:txBody>
      </p:sp>
    </p:spTree>
    <p:extLst>
      <p:ext uri="{BB962C8B-B14F-4D97-AF65-F5344CB8AC3E}">
        <p14:creationId xmlns:p14="http://schemas.microsoft.com/office/powerpoint/2010/main" val="11951125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63">
          <a:extLst>
            <a:ext uri="{FF2B5EF4-FFF2-40B4-BE49-F238E27FC236}">
              <a16:creationId xmlns:a16="http://schemas.microsoft.com/office/drawing/2014/main" id="{5430329A-D085-8FA5-635B-A9E0A67B3965}"/>
            </a:ext>
          </a:extLst>
        </p:cNvPr>
        <p:cNvGrpSpPr/>
        <p:nvPr/>
      </p:nvGrpSpPr>
      <p:grpSpPr>
        <a:xfrm>
          <a:off x="0" y="0"/>
          <a:ext cx="0" cy="0"/>
          <a:chOff x="0" y="0"/>
          <a:chExt cx="0" cy="0"/>
        </a:xfrm>
      </p:grpSpPr>
      <p:graphicFrame>
        <p:nvGraphicFramePr>
          <p:cNvPr id="564" name="Google Shape;564;p15">
            <a:extLst>
              <a:ext uri="{FF2B5EF4-FFF2-40B4-BE49-F238E27FC236}">
                <a16:creationId xmlns:a16="http://schemas.microsoft.com/office/drawing/2014/main" id="{DFE79610-9C4C-EA9C-DE8D-CC104DB74D2D}"/>
              </a:ext>
            </a:extLst>
          </p:cNvPr>
          <p:cNvGraphicFramePr/>
          <p:nvPr>
            <p:extLst>
              <p:ext uri="{D42A27DB-BD31-4B8C-83A1-F6EECF244321}">
                <p14:modId xmlns:p14="http://schemas.microsoft.com/office/powerpoint/2010/main" val="2560450768"/>
              </p:ext>
            </p:extLst>
          </p:nvPr>
        </p:nvGraphicFramePr>
        <p:xfrm>
          <a:off x="0" y="1"/>
          <a:ext cx="12192000" cy="6807796"/>
        </p:xfrm>
        <a:graphic>
          <a:graphicData uri="http://schemas.openxmlformats.org/drawingml/2006/table">
            <a:tbl>
              <a:tblPr>
                <a:noFill/>
              </a:tblPr>
              <a:tblGrid>
                <a:gridCol w="4412436">
                  <a:extLst>
                    <a:ext uri="{9D8B030D-6E8A-4147-A177-3AD203B41FA5}">
                      <a16:colId xmlns:a16="http://schemas.microsoft.com/office/drawing/2014/main" val="20000"/>
                    </a:ext>
                  </a:extLst>
                </a:gridCol>
                <a:gridCol w="3638748">
                  <a:extLst>
                    <a:ext uri="{9D8B030D-6E8A-4147-A177-3AD203B41FA5}">
                      <a16:colId xmlns:a16="http://schemas.microsoft.com/office/drawing/2014/main" val="20004"/>
                    </a:ext>
                  </a:extLst>
                </a:gridCol>
                <a:gridCol w="4140816">
                  <a:extLst>
                    <a:ext uri="{9D8B030D-6E8A-4147-A177-3AD203B41FA5}">
                      <a16:colId xmlns:a16="http://schemas.microsoft.com/office/drawing/2014/main" val="1935694711"/>
                    </a:ext>
                  </a:extLst>
                </a:gridCol>
              </a:tblGrid>
              <a:tr h="380238">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Enabling objectives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704851">
                <a:tc gridSpan="3">
                  <a:txBody>
                    <a:bodyPr/>
                    <a:lstStyle/>
                    <a:p>
                      <a:pPr marL="0" marR="0" lvl="0" indent="0" algn="ctr" rtl="0">
                        <a:lnSpc>
                          <a:spcPct val="100000"/>
                        </a:lnSpc>
                        <a:spcBef>
                          <a:spcPts val="0"/>
                        </a:spcBef>
                        <a:spcAft>
                          <a:spcPts val="0"/>
                        </a:spcAft>
                        <a:buClr>
                          <a:srgbClr val="000000"/>
                        </a:buClr>
                        <a:buSzPts val="800"/>
                        <a:buFont typeface="Arial"/>
                        <a:buNone/>
                      </a:pPr>
                      <a:br>
                        <a:rPr lang="en-GB" sz="1100" b="1" u="none" strike="noStrike" cap="none">
                          <a:solidFill>
                            <a:srgbClr val="1B1B1B"/>
                          </a:solidFill>
                        </a:rPr>
                      </a:br>
                      <a:r>
                        <a:rPr lang="en-GB" sz="1100" b="1" u="none" strike="noStrike" cap="none">
                          <a:solidFill>
                            <a:schemeClr val="dk1"/>
                          </a:solidFill>
                        </a:rPr>
                        <a:t>We will increase internal confidence, trust and agency; Improve information, willingness and understanding; Build sustainable structures within Prostate Cancer UK and the Black Health Equity Network</a:t>
                      </a: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lang="en-GB"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80238">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411153">
                <a:tc gridSpan="3">
                  <a:txBody>
                    <a:bodyPr/>
                    <a:lstStyle/>
                    <a:p>
                      <a:pPr marL="0" marR="0" lvl="0" indent="0" algn="ctr">
                        <a:lnSpc>
                          <a:spcPct val="100000"/>
                        </a:lnSpc>
                        <a:spcBef>
                          <a:spcPts val="0"/>
                        </a:spcBef>
                        <a:spcAft>
                          <a:spcPts val="0"/>
                        </a:spcAft>
                        <a:buNone/>
                      </a:pPr>
                      <a:r>
                        <a:rPr lang="en-GB" sz="1400" b="0" i="0" u="none" strike="noStrike" cap="none" noProof="0">
                          <a:solidFill>
                            <a:schemeClr val="tx1"/>
                          </a:solidFill>
                          <a:latin typeface="Aptos"/>
                        </a:rPr>
                        <a:t>We must be ambassadors for positive change</a:t>
                      </a:r>
                      <a:endParaRPr sz="1400">
                        <a:solidFill>
                          <a:schemeClr val="tx1"/>
                        </a:solidFill>
                        <a:latin typeface="Aria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3"/>
                  </a:ext>
                </a:extLst>
              </a:tr>
              <a:tr h="380238">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a:solidFill>
                        <a:schemeClr val="lt1"/>
                      </a:solidFill>
                    </a:lnR>
                    <a:lnT w="28575">
                      <a:solidFill>
                        <a:schemeClr val="lt1"/>
                      </a:solidFill>
                    </a:lnT>
                    <a:lnB w="28575">
                      <a:solidFill>
                        <a:schemeClr val="lt1"/>
                      </a:solidFill>
                    </a:lnB>
                    <a:solidFill>
                      <a:schemeClr val="dk1"/>
                    </a:solidFill>
                  </a:tcPr>
                </a:tc>
                <a:extLst>
                  <a:ext uri="{0D108BD9-81ED-4DB2-BD59-A6C34878D82A}">
                    <a16:rowId xmlns:a16="http://schemas.microsoft.com/office/drawing/2014/main" val="10004"/>
                  </a:ext>
                </a:extLst>
              </a:tr>
              <a:tr h="2182992">
                <a:tc>
                  <a:txBody>
                    <a:bodyPr/>
                    <a:lstStyle/>
                    <a:p>
                      <a:pPr marL="457200" marR="0" lvl="0" indent="-279400" algn="l" rtl="0">
                        <a:lnSpc>
                          <a:spcPct val="100000"/>
                        </a:lnSpc>
                        <a:spcBef>
                          <a:spcPts val="0"/>
                        </a:spcBef>
                        <a:spcAft>
                          <a:spcPts val="0"/>
                        </a:spcAft>
                        <a:buClr>
                          <a:schemeClr val="dk1"/>
                        </a:buClr>
                        <a:buSzPts val="800"/>
                        <a:buAutoNum type="arabicPeriod"/>
                      </a:pPr>
                      <a:r>
                        <a:rPr lang="en-GB" sz="1100" u="none" strike="noStrike" cap="none">
                          <a:solidFill>
                            <a:schemeClr val="dk1"/>
                          </a:solidFill>
                        </a:rPr>
                        <a:t>Develop an external communication plan for Black Health Equity work</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tc>
                  <a:txBody>
                    <a:bodyPr/>
                    <a:lstStyle/>
                    <a:p>
                      <a:pPr marL="208799" lvl="0" indent="-173200" algn="l" rtl="0">
                        <a:spcBef>
                          <a:spcPts val="0"/>
                        </a:spcBef>
                        <a:spcAft>
                          <a:spcPts val="0"/>
                        </a:spcAft>
                        <a:buClr>
                          <a:schemeClr val="dk1"/>
                        </a:buClr>
                        <a:buSzPts val="800"/>
                        <a:buChar char="●"/>
                      </a:pPr>
                      <a:endParaRPr sz="1100">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35560" lvl="0" indent="0" algn="l">
                        <a:spcBef>
                          <a:spcPts val="0"/>
                        </a:spcBef>
                        <a:spcAft>
                          <a:spcPts val="0"/>
                        </a:spcAft>
                        <a:buNone/>
                      </a:pPr>
                      <a:r>
                        <a:rPr lang="en-GB" sz="1100" b="1">
                          <a:solidFill>
                            <a:schemeClr val="dk1"/>
                          </a:solidFill>
                        </a:rPr>
                        <a:t>Year 1</a:t>
                      </a:r>
                      <a:endParaRPr sz="1100" b="1">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a:solidFill>
                        <a:schemeClr val="lt1"/>
                      </a:solidFill>
                    </a:lnT>
                    <a:lnB w="28575" cap="flat" cmpd="sng" algn="ctr">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5"/>
                  </a:ext>
                </a:extLst>
              </a:tr>
              <a:tr h="1184043">
                <a:tc>
                  <a:txBody>
                    <a:bodyPr/>
                    <a:lstStyle/>
                    <a:p>
                      <a:pPr marL="457200" marR="0" lvl="0" indent="-279400" algn="l" rtl="0">
                        <a:lnSpc>
                          <a:spcPct val="100000"/>
                        </a:lnSpc>
                        <a:spcBef>
                          <a:spcPts val="0"/>
                        </a:spcBef>
                        <a:spcAft>
                          <a:spcPts val="0"/>
                        </a:spcAft>
                        <a:buClr>
                          <a:schemeClr val="dk1"/>
                        </a:buClr>
                        <a:buSzPts val="800"/>
                        <a:buAutoNum type="arabicPeriod" startAt="2"/>
                      </a:pPr>
                      <a:r>
                        <a:rPr lang="en-GB" sz="1100" u="none" strike="noStrike" cap="none">
                          <a:solidFill>
                            <a:schemeClr val="dk1"/>
                          </a:solidFill>
                        </a:rPr>
                        <a:t>Develop an internal communication plan for Black Health  Equity work</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457200" marR="0" lvl="0" indent="0" algn="l"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0" lvl="0" indent="0" algn="l">
                        <a:lnSpc>
                          <a:spcPct val="100000"/>
                        </a:lnSpc>
                        <a:spcBef>
                          <a:spcPts val="0"/>
                        </a:spcBef>
                        <a:spcAft>
                          <a:spcPts val="0"/>
                        </a:spcAft>
                        <a:buNone/>
                      </a:pPr>
                      <a:r>
                        <a:rPr lang="en-GB" sz="1100" b="1" u="none" strike="noStrike" cap="none">
                          <a:solidFill>
                            <a:schemeClr val="dk1"/>
                          </a:solidFill>
                        </a:rPr>
                        <a:t>Year 1</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6"/>
                  </a:ext>
                </a:extLst>
              </a:tr>
              <a:tr h="1184043">
                <a:tc>
                  <a:txBody>
                    <a:bodyPr/>
                    <a:lstStyle/>
                    <a:p>
                      <a:pPr marL="457200" marR="0" lvl="0" indent="-279400" algn="l" rtl="0">
                        <a:lnSpc>
                          <a:spcPct val="100000"/>
                        </a:lnSpc>
                        <a:spcBef>
                          <a:spcPts val="0"/>
                        </a:spcBef>
                        <a:spcAft>
                          <a:spcPts val="0"/>
                        </a:spcAft>
                        <a:buClr>
                          <a:schemeClr val="dk1"/>
                        </a:buClr>
                        <a:buSzPts val="800"/>
                        <a:buFont typeface="+mj-lt"/>
                        <a:buAutoNum type="arabicPeriod" startAt="3"/>
                      </a:pPr>
                      <a:r>
                        <a:rPr lang="en-GB" sz="1100" u="none" strike="noStrike" cap="none">
                          <a:solidFill>
                            <a:schemeClr val="dk1"/>
                          </a:solidFill>
                        </a:rPr>
                        <a:t>Introduce a narrative about the measures of success from the Black health equity programme into the organisations annual impact report</a:t>
                      </a:r>
                    </a:p>
                  </a:txBody>
                  <a:tcPr marL="96000" marR="96000" marT="96000" marB="96000">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tc>
                  <a:txBody>
                    <a:bodyPr/>
                    <a:lstStyle/>
                    <a:p>
                      <a:pPr marL="457200" marR="0" lvl="0" indent="0" algn="l"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tc>
                  <a:txBody>
                    <a:bodyPr/>
                    <a:lstStyle/>
                    <a:p>
                      <a:pPr marL="0" lvl="0" indent="0" algn="l">
                        <a:lnSpc>
                          <a:spcPct val="100000"/>
                        </a:lnSpc>
                        <a:spcBef>
                          <a:spcPts val="0"/>
                        </a:spcBef>
                        <a:spcAft>
                          <a:spcPts val="0"/>
                        </a:spcAft>
                        <a:buNone/>
                      </a:pPr>
                      <a:r>
                        <a:rPr lang="en-GB" sz="1100" b="1" u="none" strike="noStrike" cap="none">
                          <a:solidFill>
                            <a:schemeClr val="dk1"/>
                          </a:solidFill>
                        </a:rPr>
                        <a:t>Year 2</a:t>
                      </a:r>
                      <a:endParaRPr sz="1100" b="1"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4093883898"/>
                  </a:ext>
                </a:extLst>
              </a:tr>
            </a:tbl>
          </a:graphicData>
        </a:graphic>
      </p:graphicFrame>
      <p:sp>
        <p:nvSpPr>
          <p:cNvPr id="566" name="Google Shape;566;p15">
            <a:extLst>
              <a:ext uri="{FF2B5EF4-FFF2-40B4-BE49-F238E27FC236}">
                <a16:creationId xmlns:a16="http://schemas.microsoft.com/office/drawing/2014/main" id="{5F7D66C8-0E57-AB11-5E33-A5EB7451AD06}"/>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pPr defTabSz="1219170"/>
            <a:fld id="{00000000-1234-1234-1234-123412341234}" type="slidenum">
              <a:rPr lang="en-GB" kern="0">
                <a:solidFill>
                  <a:srgbClr val="1B1B1B"/>
                </a:solidFill>
                <a:latin typeface="Arial"/>
                <a:ea typeface="Arial"/>
                <a:cs typeface="Arial"/>
                <a:sym typeface="Arial"/>
              </a:rPr>
              <a:pPr defTabSz="1219170"/>
              <a:t>38</a:t>
            </a:fld>
            <a:endParaRPr kern="0">
              <a:solidFill>
                <a:srgbClr val="1B1B1B"/>
              </a:solidFill>
              <a:latin typeface="Arial"/>
              <a:ea typeface="Arial"/>
              <a:cs typeface="Arial"/>
              <a:sym typeface="Arial"/>
            </a:endParaRPr>
          </a:p>
        </p:txBody>
      </p:sp>
    </p:spTree>
    <p:extLst>
      <p:ext uri="{BB962C8B-B14F-4D97-AF65-F5344CB8AC3E}">
        <p14:creationId xmlns:p14="http://schemas.microsoft.com/office/powerpoint/2010/main" val="2084031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63">
          <a:extLst>
            <a:ext uri="{FF2B5EF4-FFF2-40B4-BE49-F238E27FC236}">
              <a16:creationId xmlns:a16="http://schemas.microsoft.com/office/drawing/2014/main" id="{26E42AB0-5818-76EB-79CF-4A6E6E8D726D}"/>
            </a:ext>
          </a:extLst>
        </p:cNvPr>
        <p:cNvGrpSpPr/>
        <p:nvPr/>
      </p:nvGrpSpPr>
      <p:grpSpPr>
        <a:xfrm>
          <a:off x="0" y="0"/>
          <a:ext cx="0" cy="0"/>
          <a:chOff x="0" y="0"/>
          <a:chExt cx="0" cy="0"/>
        </a:xfrm>
      </p:grpSpPr>
      <p:graphicFrame>
        <p:nvGraphicFramePr>
          <p:cNvPr id="564" name="Google Shape;564;p15">
            <a:extLst>
              <a:ext uri="{FF2B5EF4-FFF2-40B4-BE49-F238E27FC236}">
                <a16:creationId xmlns:a16="http://schemas.microsoft.com/office/drawing/2014/main" id="{8283F6B3-0D9E-3B17-F80C-55DD07E37E1B}"/>
              </a:ext>
            </a:extLst>
          </p:cNvPr>
          <p:cNvGraphicFramePr/>
          <p:nvPr>
            <p:extLst>
              <p:ext uri="{D42A27DB-BD31-4B8C-83A1-F6EECF244321}">
                <p14:modId xmlns:p14="http://schemas.microsoft.com/office/powerpoint/2010/main" val="2282153851"/>
              </p:ext>
            </p:extLst>
          </p:nvPr>
        </p:nvGraphicFramePr>
        <p:xfrm>
          <a:off x="0" y="38139"/>
          <a:ext cx="12192000" cy="6949361"/>
        </p:xfrm>
        <a:graphic>
          <a:graphicData uri="http://schemas.openxmlformats.org/drawingml/2006/table">
            <a:tbl>
              <a:tblPr>
                <a:noFill/>
              </a:tblPr>
              <a:tblGrid>
                <a:gridCol w="4412435">
                  <a:extLst>
                    <a:ext uri="{9D8B030D-6E8A-4147-A177-3AD203B41FA5}">
                      <a16:colId xmlns:a16="http://schemas.microsoft.com/office/drawing/2014/main" val="20000"/>
                    </a:ext>
                  </a:extLst>
                </a:gridCol>
                <a:gridCol w="3638748">
                  <a:extLst>
                    <a:ext uri="{9D8B030D-6E8A-4147-A177-3AD203B41FA5}">
                      <a16:colId xmlns:a16="http://schemas.microsoft.com/office/drawing/2014/main" val="20004"/>
                    </a:ext>
                  </a:extLst>
                </a:gridCol>
                <a:gridCol w="4140817">
                  <a:extLst>
                    <a:ext uri="{9D8B030D-6E8A-4147-A177-3AD203B41FA5}">
                      <a16:colId xmlns:a16="http://schemas.microsoft.com/office/drawing/2014/main" val="1935694711"/>
                    </a:ext>
                  </a:extLst>
                </a:gridCol>
              </a:tblGrid>
              <a:tr h="36609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Enabling objectives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604212">
                <a:tc gridSpan="3">
                  <a: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r>
                        <a:rPr lang="en-GB" sz="1400" b="1" u="none" strike="noStrike" cap="none">
                          <a:solidFill>
                            <a:schemeClr val="dk1"/>
                          </a:solidFill>
                          <a:latin typeface="Aptos" panose="020B0004020202020204" pitchFamily="34" charset="0"/>
                        </a:rPr>
                        <a:t>We will increase internal confidence, trust and agency; Improve information, willingness and understanding; Build sustainable structures within Prostate Cancer UK and the Black Health Equity Network</a:t>
                      </a: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lang="en-GB"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66090">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384315">
                <a:tc gridSpan="3">
                  <a: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r>
                        <a:rPr lang="en-GB" sz="1200" b="0" i="0" u="none" strike="noStrike" cap="none" noProof="0">
                          <a:solidFill>
                            <a:schemeClr val="tx1"/>
                          </a:solidFill>
                          <a:latin typeface="Arial" panose="020B0604020202020204" pitchFamily="34" charset="0"/>
                          <a:cs typeface="Arial" panose="020B0604020202020204" pitchFamily="34" charset="0"/>
                        </a:rPr>
                        <a:t>We must be ambassadors for positive change</a:t>
                      </a:r>
                      <a:endParaRPr lang="en-GB" sz="1200">
                        <a:solidFill>
                          <a:schemeClr val="tx1"/>
                        </a:solidFill>
                        <a:latin typeface="Arial" panose="020B0604020202020204" pitchFamily="34" charset="0"/>
                        <a:cs typeface="Arial" panose="020B0604020202020204" pitchFamily="34" charset="0"/>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3"/>
                  </a:ext>
                </a:extLst>
              </a:tr>
              <a:tr h="366090">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a:solidFill>
                        <a:schemeClr val="lt1"/>
                      </a:solidFill>
                    </a:lnR>
                    <a:lnT w="28575">
                      <a:solidFill>
                        <a:schemeClr val="lt1"/>
                      </a:solidFill>
                    </a:lnT>
                    <a:lnB w="28575">
                      <a:solidFill>
                        <a:schemeClr val="lt1"/>
                      </a:solidFill>
                    </a:lnB>
                    <a:solidFill>
                      <a:schemeClr val="dk1"/>
                    </a:solidFill>
                  </a:tcPr>
                </a:tc>
                <a:extLst>
                  <a:ext uri="{0D108BD9-81ED-4DB2-BD59-A6C34878D82A}">
                    <a16:rowId xmlns:a16="http://schemas.microsoft.com/office/drawing/2014/main" val="10004"/>
                  </a:ext>
                </a:extLst>
              </a:tr>
              <a:tr h="1824589">
                <a:tc>
                  <a:txBody>
                    <a:bodyPr/>
                    <a:lstStyle/>
                    <a:p>
                      <a:pPr marL="457200" marR="0" lvl="0" indent="-279400" algn="l" defTabSz="914400" rtl="0" eaLnBrk="1" fontAlgn="auto" latinLnBrk="0" hangingPunct="1">
                        <a:lnSpc>
                          <a:spcPct val="100000"/>
                        </a:lnSpc>
                        <a:spcBef>
                          <a:spcPts val="0"/>
                        </a:spcBef>
                        <a:spcAft>
                          <a:spcPts val="0"/>
                        </a:spcAft>
                        <a:buClr>
                          <a:schemeClr val="dk1"/>
                        </a:buClr>
                        <a:buSzPts val="800"/>
                        <a:buFont typeface="+mj-lt"/>
                        <a:buAutoNum type="arabicPeriod" startAt="4"/>
                        <a:tabLst/>
                        <a:defRPr/>
                      </a:pPr>
                      <a:r>
                        <a:rPr lang="en-GB" sz="1100" u="none" strike="noStrike" cap="none">
                          <a:solidFill>
                            <a:schemeClr val="dk1"/>
                          </a:solidFill>
                        </a:rPr>
                        <a:t>Develop a culture of race advocacy, where all colleagues understand and proactively engage in Black Health Equity work</a:t>
                      </a:r>
                    </a:p>
                    <a:p>
                      <a:pPr marL="457200" marR="0" lvl="0" indent="-279400" algn="l" defTabSz="914400" rtl="0" eaLnBrk="1" fontAlgn="auto" latinLnBrk="0" hangingPunct="1">
                        <a:lnSpc>
                          <a:spcPct val="100000"/>
                        </a:lnSpc>
                        <a:spcBef>
                          <a:spcPts val="0"/>
                        </a:spcBef>
                        <a:spcAft>
                          <a:spcPts val="0"/>
                        </a:spcAft>
                        <a:buClr>
                          <a:schemeClr val="dk1"/>
                        </a:buClr>
                        <a:buSzPts val="800"/>
                        <a:buFont typeface="+mj-lt"/>
                        <a:buAutoNum type="arabicPeriod" startAt="4"/>
                        <a:tabLst/>
                        <a:defRPr/>
                      </a:pPr>
                      <a:endParaRPr lang="en-GB" sz="1100" u="none" strike="noStrike" cap="none">
                        <a:solidFill>
                          <a:schemeClr val="dk1"/>
                        </a:solidFill>
                      </a:endParaRPr>
                    </a:p>
                    <a:p>
                      <a:pPr marL="457200" marR="0" lvl="0" indent="-279400" algn="l" rtl="0">
                        <a:lnSpc>
                          <a:spcPct val="100000"/>
                        </a:lnSpc>
                        <a:spcBef>
                          <a:spcPts val="0"/>
                        </a:spcBef>
                        <a:spcAft>
                          <a:spcPts val="0"/>
                        </a:spcAft>
                        <a:buClr>
                          <a:schemeClr val="dk1"/>
                        </a:buClr>
                        <a:buSzPts val="800"/>
                        <a:buFont typeface="+mj-lt"/>
                        <a:buAutoNum type="arabicPeriod" startAt="4"/>
                      </a:pPr>
                      <a:endParaRPr lang="en-GB" sz="1100" u="none" strike="noStrike" cap="none">
                        <a:solidFill>
                          <a:schemeClr val="dk1"/>
                        </a:solidFill>
                      </a:endParaRP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tc>
                  <a:txBody>
                    <a:bodyPr/>
                    <a:lstStyle/>
                    <a:p>
                      <a:pPr marL="208280" lvl="0" indent="-172720" algn="l">
                        <a:spcBef>
                          <a:spcPts val="0"/>
                        </a:spcBef>
                        <a:spcAft>
                          <a:spcPts val="0"/>
                        </a:spcAft>
                        <a:buClr>
                          <a:srgbClr val="1B1B1B"/>
                        </a:buClr>
                        <a:buSzPts val="800"/>
                        <a:buChar char="●"/>
                      </a:pPr>
                      <a:r>
                        <a:rPr lang="en-US" sz="1100" b="0">
                          <a:solidFill>
                            <a:schemeClr val="dk1"/>
                          </a:solidFill>
                        </a:rPr>
                        <a:t>Introduce new structure of accountability incorporating Black health equity </a:t>
                      </a:r>
                      <a:r>
                        <a:rPr lang="en-US" sz="1100" b="0" err="1">
                          <a:solidFill>
                            <a:schemeClr val="dk1"/>
                          </a:solidFill>
                        </a:rPr>
                        <a:t>programme</a:t>
                      </a:r>
                      <a:endParaRPr lang="en-US" sz="1100" b="0">
                        <a:solidFill>
                          <a:schemeClr val="dk1"/>
                        </a:solidFill>
                      </a:endParaRPr>
                    </a:p>
                    <a:p>
                      <a:pPr marL="208280" lvl="0" indent="-172720" algn="l">
                        <a:spcBef>
                          <a:spcPts val="0"/>
                        </a:spcBef>
                        <a:spcAft>
                          <a:spcPts val="0"/>
                        </a:spcAft>
                        <a:buClr>
                          <a:srgbClr val="1B1B1B"/>
                        </a:buClr>
                        <a:buSzPts val="800"/>
                        <a:buChar char="●"/>
                      </a:pPr>
                      <a:r>
                        <a:rPr lang="en-US" sz="1100" b="0">
                          <a:solidFill>
                            <a:schemeClr val="dk1"/>
                          </a:solidFill>
                        </a:rPr>
                        <a:t>Continue to train colleagues to act and identify as allies – Helps colleagues better understand and advocate for communities we serve</a:t>
                      </a:r>
                    </a:p>
                    <a:p>
                      <a:pPr marL="208280" lvl="0" indent="-172720" algn="l">
                        <a:spcBef>
                          <a:spcPts val="0"/>
                        </a:spcBef>
                        <a:spcAft>
                          <a:spcPts val="0"/>
                        </a:spcAft>
                        <a:buClr>
                          <a:srgbClr val="1B1B1B"/>
                        </a:buClr>
                        <a:buSzPts val="800"/>
                        <a:buChar char="●"/>
                      </a:pPr>
                      <a:r>
                        <a:rPr lang="en-US" sz="1100" b="0">
                          <a:solidFill>
                            <a:schemeClr val="dk1"/>
                          </a:solidFill>
                        </a:rPr>
                        <a:t>Organizing periodic Positive change and BHE updates too org, similar to Insights Week,</a:t>
                      </a:r>
                    </a:p>
                    <a:p>
                      <a:pPr marL="208280" lvl="0" indent="-172720" algn="l">
                        <a:spcBef>
                          <a:spcPts val="0"/>
                        </a:spcBef>
                        <a:spcAft>
                          <a:spcPts val="0"/>
                        </a:spcAft>
                        <a:buClr>
                          <a:srgbClr val="1B1B1B"/>
                        </a:buClr>
                        <a:buSzPts val="800"/>
                        <a:buChar char="●"/>
                      </a:pPr>
                      <a:r>
                        <a:rPr lang="en-US" sz="1100" b="0">
                          <a:solidFill>
                            <a:schemeClr val="dk1"/>
                          </a:solidFill>
                        </a:rPr>
                        <a:t>Introduce Equality, Impact Assessment (EQIA) Training – to ensure colleagues consider the impacts of our workstreams and decisions, on Black men and their communities. </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35560" lvl="0" indent="0" algn="l">
                        <a:spcBef>
                          <a:spcPts val="0"/>
                        </a:spcBef>
                        <a:spcAft>
                          <a:spcPts val="0"/>
                        </a:spcAft>
                        <a:buNone/>
                      </a:pPr>
                      <a:r>
                        <a:rPr lang="en-US" sz="1100" b="1">
                          <a:solidFill>
                            <a:schemeClr val="dk1"/>
                          </a:solidFill>
                        </a:rPr>
                        <a:t>Year 2</a:t>
                      </a:r>
                    </a:p>
                    <a:p>
                      <a:pPr marL="35560" lvl="0" indent="0" algn="l">
                        <a:spcBef>
                          <a:spcPts val="0"/>
                        </a:spcBef>
                        <a:spcAft>
                          <a:spcPts val="0"/>
                        </a:spcAft>
                        <a:buNone/>
                      </a:pPr>
                      <a:endParaRPr lang="en-US" sz="1100">
                        <a:solidFill>
                          <a:schemeClr val="dk1"/>
                        </a:solidFill>
                      </a:endParaRPr>
                    </a:p>
                    <a:p>
                      <a:pPr marL="207010" lvl="0" indent="-171450" algn="l">
                        <a:spcBef>
                          <a:spcPts val="0"/>
                        </a:spcBef>
                        <a:spcAft>
                          <a:spcPts val="0"/>
                        </a:spcAft>
                        <a:buFont typeface="Arial" panose="020B0604020202020204" pitchFamily="34" charset="0"/>
                        <a:buChar char="•"/>
                      </a:pPr>
                      <a:r>
                        <a:rPr lang="en-US" sz="1100">
                          <a:solidFill>
                            <a:schemeClr val="dk1"/>
                          </a:solidFill>
                        </a:rPr>
                        <a:t>Black health equity </a:t>
                      </a:r>
                      <a:r>
                        <a:rPr lang="en-US" sz="1100" err="1">
                          <a:solidFill>
                            <a:schemeClr val="dk1"/>
                          </a:solidFill>
                        </a:rPr>
                        <a:t>Programme</a:t>
                      </a:r>
                      <a:r>
                        <a:rPr lang="en-US" sz="1100">
                          <a:solidFill>
                            <a:schemeClr val="dk1"/>
                          </a:solidFill>
                        </a:rPr>
                        <a:t> Manager (47k)</a:t>
                      </a:r>
                    </a:p>
                    <a:p>
                      <a:pPr marL="207010" lvl="0" indent="-171450" algn="l">
                        <a:spcBef>
                          <a:spcPts val="0"/>
                        </a:spcBef>
                        <a:spcAft>
                          <a:spcPts val="0"/>
                        </a:spcAft>
                        <a:buFont typeface="Arial" panose="020B0604020202020204" pitchFamily="34" charset="0"/>
                        <a:buChar char="•"/>
                      </a:pPr>
                      <a:r>
                        <a:rPr lang="en-US" sz="1100">
                          <a:solidFill>
                            <a:schemeClr val="dk1"/>
                          </a:solidFill>
                        </a:rPr>
                        <a:t>Time and commitment from BHE side with the above, </a:t>
                      </a:r>
                      <a:r>
                        <a:rPr lang="en-US" sz="1100" err="1">
                          <a:solidFill>
                            <a:schemeClr val="dk1"/>
                          </a:solidFill>
                        </a:rPr>
                        <a:t>eg</a:t>
                      </a:r>
                      <a:r>
                        <a:rPr lang="en-US" sz="1100">
                          <a:solidFill>
                            <a:schemeClr val="dk1"/>
                          </a:solidFill>
                        </a:rPr>
                        <a:t> collaborating during Black History Month and Black Inclusion Week</a:t>
                      </a:r>
                    </a:p>
                    <a:p>
                      <a:pPr marL="207010" lvl="0" indent="-171450" algn="l">
                        <a:spcBef>
                          <a:spcPts val="0"/>
                        </a:spcBef>
                        <a:spcAft>
                          <a:spcPts val="0"/>
                        </a:spcAft>
                        <a:buFont typeface="Arial" panose="020B0604020202020204" pitchFamily="34" charset="0"/>
                        <a:buChar char="•"/>
                      </a:pPr>
                      <a:r>
                        <a:rPr lang="en-US" sz="1100">
                          <a:solidFill>
                            <a:schemeClr val="dk1"/>
                          </a:solidFill>
                        </a:rPr>
                        <a:t>For EQIA Training – additional support with delivering training internally would be beneficial. Currently only have Head of EDI and Head of People Experience  delivering training – additional facilitator for £50,000 from BHE budget would be helpful, but not urgent. </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a:solidFill>
                        <a:schemeClr val="lt1"/>
                      </a:solidFill>
                    </a:lnT>
                    <a:lnB w="28575" cap="flat" cmpd="sng" algn="ctr">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5"/>
                  </a:ext>
                </a:extLst>
              </a:tr>
              <a:tr h="1824589">
                <a:tc>
                  <a:txBody>
                    <a:bodyPr/>
                    <a:lstStyle/>
                    <a:p>
                      <a:pPr marL="406400" marR="0" lvl="0" indent="-228600" algn="l" rtl="0">
                        <a:lnSpc>
                          <a:spcPct val="100000"/>
                        </a:lnSpc>
                        <a:spcBef>
                          <a:spcPts val="0"/>
                        </a:spcBef>
                        <a:spcAft>
                          <a:spcPts val="0"/>
                        </a:spcAft>
                        <a:buClr>
                          <a:schemeClr val="dk1"/>
                        </a:buClr>
                        <a:buSzPts val="800"/>
                        <a:buFont typeface="+mj-lt"/>
                        <a:buAutoNum type="arabicPeriod" startAt="5"/>
                      </a:pPr>
                      <a:r>
                        <a:rPr lang="en-GB" sz="1100" u="none" strike="noStrike" cap="none">
                          <a:solidFill>
                            <a:schemeClr val="dk1"/>
                          </a:solidFill>
                        </a:rPr>
                        <a:t>Introduce new programmes to offer Black talent opportunities to learn about our work and develop their skills. Eg The 10,000 Interns Programme </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208280" marR="0" lvl="0" indent="-172720" algn="l" rtl="0">
                        <a:lnSpc>
                          <a:spcPct val="100000"/>
                        </a:lnSpc>
                        <a:spcBef>
                          <a:spcPts val="0"/>
                        </a:spcBef>
                        <a:spcAft>
                          <a:spcPts val="0"/>
                        </a:spcAft>
                        <a:buClr>
                          <a:srgbClr val="000000"/>
                        </a:buClr>
                        <a:buSzPts val="800"/>
                        <a:buFont typeface="Arial"/>
                        <a:buChar char="●"/>
                      </a:pPr>
                      <a:r>
                        <a:rPr lang="en-US" sz="1100" b="0" i="0" u="none" strike="noStrike" cap="none">
                          <a:solidFill>
                            <a:schemeClr val="dk1"/>
                          </a:solidFill>
                          <a:latin typeface="+mn-lt"/>
                          <a:ea typeface="+mn-ea"/>
                          <a:cs typeface="+mn-cs"/>
                          <a:sym typeface="Arial"/>
                        </a:rPr>
                        <a:t>Made a three-year commitment to 10,000 Interns covering 24,25, and 26. Final year applications going in Nov 25 – commitment to higher number of interns – 10 –12 for 26 intake</a:t>
                      </a:r>
                    </a:p>
                    <a:p>
                      <a:pPr marL="208280" marR="0" lvl="0" indent="-172720" algn="l" rtl="0">
                        <a:lnSpc>
                          <a:spcPct val="100000"/>
                        </a:lnSpc>
                        <a:spcBef>
                          <a:spcPts val="0"/>
                        </a:spcBef>
                        <a:spcAft>
                          <a:spcPts val="0"/>
                        </a:spcAft>
                        <a:buClr>
                          <a:srgbClr val="000000"/>
                        </a:buClr>
                        <a:buSzPts val="800"/>
                        <a:buFont typeface="Arial"/>
                        <a:buChar char="●"/>
                      </a:pPr>
                      <a:r>
                        <a:rPr lang="en-US" sz="1100" b="0" i="0" u="none" strike="noStrike" cap="none">
                          <a:solidFill>
                            <a:schemeClr val="dk1"/>
                          </a:solidFill>
                          <a:latin typeface="+mn-lt"/>
                          <a:ea typeface="+mn-ea"/>
                          <a:cs typeface="+mn-cs"/>
                          <a:sym typeface="Arial"/>
                        </a:rPr>
                        <a:t>Review approach where additional opportunities are presented to interns, </a:t>
                      </a:r>
                      <a:r>
                        <a:rPr lang="en-US" sz="1100" b="0" i="0" u="none" strike="noStrike" cap="none" err="1">
                          <a:solidFill>
                            <a:schemeClr val="dk1"/>
                          </a:solidFill>
                          <a:latin typeface="+mn-lt"/>
                          <a:ea typeface="+mn-ea"/>
                          <a:cs typeface="+mn-cs"/>
                        </a:rPr>
                        <a:t>eg</a:t>
                      </a:r>
                      <a:r>
                        <a:rPr lang="en-US" sz="1100" b="0" i="0" u="none" strike="noStrike" cap="none">
                          <a:solidFill>
                            <a:schemeClr val="dk1"/>
                          </a:solidFill>
                          <a:latin typeface="+mn-lt"/>
                          <a:ea typeface="+mn-ea"/>
                          <a:cs typeface="+mn-cs"/>
                          <a:sym typeface="Arial"/>
                        </a:rPr>
                        <a:t> offer of permanent roles after </a:t>
                      </a:r>
                      <a:r>
                        <a:rPr lang="en-US" sz="1100" b="0" i="0" u="none" strike="noStrike" cap="none" err="1">
                          <a:solidFill>
                            <a:schemeClr val="dk1"/>
                          </a:solidFill>
                          <a:latin typeface="+mn-lt"/>
                          <a:ea typeface="+mn-ea"/>
                          <a:cs typeface="+mn-cs"/>
                        </a:rPr>
                        <a:t>programe</a:t>
                      </a:r>
                      <a:r>
                        <a:rPr lang="en-US" sz="1100" b="0" i="0" u="none" strike="noStrike" cap="none">
                          <a:solidFill>
                            <a:schemeClr val="dk1"/>
                          </a:solidFill>
                          <a:latin typeface="+mn-lt"/>
                          <a:ea typeface="+mn-ea"/>
                          <a:cs typeface="+mn-cs"/>
                          <a:sym typeface="Arial"/>
                        </a:rPr>
                        <a:t> ends</a:t>
                      </a:r>
                    </a:p>
                    <a:p>
                      <a:pPr marL="208280" marR="0" lvl="0" indent="-172720" algn="l" rtl="0">
                        <a:lnSpc>
                          <a:spcPct val="100000"/>
                        </a:lnSpc>
                        <a:spcBef>
                          <a:spcPts val="0"/>
                        </a:spcBef>
                        <a:spcAft>
                          <a:spcPts val="0"/>
                        </a:spcAft>
                        <a:buClr>
                          <a:srgbClr val="000000"/>
                        </a:buClr>
                        <a:buSzPts val="800"/>
                        <a:buFont typeface="Arial"/>
                        <a:buChar char="●"/>
                      </a:pPr>
                      <a:r>
                        <a:rPr lang="en-US" sz="1100" b="0" i="0" u="none" strike="noStrike" cap="none">
                          <a:solidFill>
                            <a:schemeClr val="dk1"/>
                          </a:solidFill>
                          <a:latin typeface="+mn-lt"/>
                          <a:ea typeface="+mn-ea"/>
                          <a:cs typeface="+mn-cs"/>
                          <a:sym typeface="Arial"/>
                        </a:rPr>
                        <a:t>Start to scope new providers to better the opportunities provided</a:t>
                      </a:r>
                      <a:r>
                        <a:rPr lang="en-US" sz="1100" b="0" i="0" u="none" strike="noStrike" cap="none">
                          <a:solidFill>
                            <a:schemeClr val="dk1"/>
                          </a:solidFill>
                          <a:latin typeface="+mn-lt"/>
                          <a:ea typeface="+mn-ea"/>
                          <a:cs typeface="+mn-cs"/>
                        </a:rPr>
                        <a:t>, </a:t>
                      </a:r>
                      <a:r>
                        <a:rPr lang="en-US" sz="1100" b="0" i="0" u="none" strike="noStrike" cap="none" err="1">
                          <a:solidFill>
                            <a:schemeClr val="dk1"/>
                          </a:solidFill>
                          <a:latin typeface="+mn-lt"/>
                          <a:ea typeface="+mn-ea"/>
                          <a:cs typeface="+mn-cs"/>
                        </a:rPr>
                        <a:t>eg</a:t>
                      </a:r>
                      <a:r>
                        <a:rPr lang="en-US" sz="1100" b="0" i="0" u="none" strike="noStrike" cap="none">
                          <a:solidFill>
                            <a:schemeClr val="dk1"/>
                          </a:solidFill>
                          <a:latin typeface="+mn-lt"/>
                          <a:ea typeface="+mn-ea"/>
                          <a:cs typeface="+mn-cs"/>
                        </a:rPr>
                        <a:t> apprenticeships which contribute to RAWC commitments</a:t>
                      </a:r>
                      <a:endParaRPr lang="en-US" sz="1100" b="0" i="0" u="none" strike="noStrike" cap="none">
                        <a:solidFill>
                          <a:schemeClr val="dk1"/>
                        </a:solidFill>
                        <a:latin typeface="+mn-lt"/>
                        <a:ea typeface="+mn-ea"/>
                        <a:cs typeface="+mn-cs"/>
                        <a:sym typeface="Aria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0" lvl="0" indent="0" algn="l">
                        <a:lnSpc>
                          <a:spcPct val="100000"/>
                        </a:lnSpc>
                        <a:spcBef>
                          <a:spcPts val="0"/>
                        </a:spcBef>
                        <a:spcAft>
                          <a:spcPts val="0"/>
                        </a:spcAft>
                        <a:buFont typeface="Arial"/>
                        <a:buNone/>
                      </a:pPr>
                      <a:r>
                        <a:rPr lang="en-US" sz="1100" b="1" i="0" u="none" strike="noStrike" cap="none">
                          <a:solidFill>
                            <a:schemeClr val="dk1"/>
                          </a:solidFill>
                          <a:latin typeface="+mn-lt"/>
                          <a:ea typeface="+mn-ea"/>
                          <a:cs typeface="+mn-cs"/>
                          <a:sym typeface="Arial"/>
                        </a:rPr>
                        <a:t>Year 3</a:t>
                      </a:r>
                    </a:p>
                    <a:p>
                      <a:pPr marL="0" lvl="0" indent="0" algn="l">
                        <a:lnSpc>
                          <a:spcPct val="100000"/>
                        </a:lnSpc>
                        <a:spcBef>
                          <a:spcPts val="0"/>
                        </a:spcBef>
                        <a:spcAft>
                          <a:spcPts val="0"/>
                        </a:spcAft>
                        <a:buFont typeface="Arial"/>
                        <a:buNone/>
                      </a:pPr>
                      <a:endParaRPr lang="en-US" sz="1100" b="1" i="0" u="none" strike="noStrike" cap="none">
                        <a:solidFill>
                          <a:schemeClr val="dk1"/>
                        </a:solidFill>
                        <a:latin typeface="+mn-lt"/>
                        <a:ea typeface="+mn-ea"/>
                        <a:cs typeface="+mn-cs"/>
                        <a:sym typeface="Arial"/>
                      </a:endParaRPr>
                    </a:p>
                    <a:p>
                      <a:pPr marL="171450" lvl="0" indent="-171450" algn="l">
                        <a:lnSpc>
                          <a:spcPct val="100000"/>
                        </a:lnSpc>
                        <a:spcBef>
                          <a:spcPts val="0"/>
                        </a:spcBef>
                        <a:spcAft>
                          <a:spcPts val="0"/>
                        </a:spcAft>
                        <a:buFont typeface="Arial" panose="020B0604020202020204" pitchFamily="34" charset="0"/>
                        <a:buChar char="•"/>
                      </a:pPr>
                      <a:r>
                        <a:rPr lang="en-US" sz="1100" b="0" i="0" u="none" strike="noStrike" cap="none">
                          <a:solidFill>
                            <a:schemeClr val="dk1"/>
                          </a:solidFill>
                          <a:latin typeface="+mn-lt"/>
                          <a:ea typeface="+mn-ea"/>
                          <a:cs typeface="+mn-cs"/>
                          <a:sym typeface="Arial"/>
                        </a:rPr>
                        <a:t>Recommendations for new providers in the internship and apprenticeship space</a:t>
                      </a:r>
                      <a:r>
                        <a:rPr lang="en-US" sz="1100" b="0" i="0" u="none" strike="noStrike" cap="none">
                          <a:solidFill>
                            <a:schemeClr val="dk1"/>
                          </a:solidFill>
                          <a:latin typeface="+mn-lt"/>
                          <a:ea typeface="+mn-ea"/>
                          <a:cs typeface="+mn-cs"/>
                        </a:rPr>
                        <a:t> if available</a:t>
                      </a:r>
                    </a:p>
                    <a:p>
                      <a:pPr marL="0" lvl="0" indent="-171450" algn="l">
                        <a:lnSpc>
                          <a:spcPct val="100000"/>
                        </a:lnSpc>
                        <a:spcBef>
                          <a:spcPts val="0"/>
                        </a:spcBef>
                        <a:spcAft>
                          <a:spcPts val="0"/>
                        </a:spcAft>
                        <a:buFont typeface="Arial"/>
                        <a:buChar char="•"/>
                      </a:pPr>
                      <a:r>
                        <a:rPr lang="en-US" sz="1100" b="0" i="0" u="none" strike="noStrike" cap="none">
                          <a:solidFill>
                            <a:schemeClr val="dk1"/>
                          </a:solidFill>
                          <a:latin typeface="+mn-lt"/>
                          <a:ea typeface="+mn-ea"/>
                          <a:cs typeface="+mn-cs"/>
                        </a:rPr>
                        <a:t>25/26 interns cost £50,000 – People Ops budget</a:t>
                      </a:r>
                    </a:p>
                    <a:p>
                      <a:pPr marL="0" lvl="0" indent="-171450" algn="l">
                        <a:lnSpc>
                          <a:spcPct val="100000"/>
                        </a:lnSpc>
                        <a:spcBef>
                          <a:spcPts val="0"/>
                        </a:spcBef>
                        <a:spcAft>
                          <a:spcPts val="0"/>
                        </a:spcAft>
                        <a:buFont typeface="Arial"/>
                        <a:buChar char="•"/>
                      </a:pPr>
                      <a:r>
                        <a:rPr lang="en-US" sz="1100" b="0" i="0" u="none" strike="noStrike" cap="none">
                          <a:solidFill>
                            <a:schemeClr val="dk1"/>
                          </a:solidFill>
                          <a:latin typeface="+mn-lt"/>
                          <a:ea typeface="+mn-ea"/>
                          <a:cs typeface="+mn-cs"/>
                        </a:rPr>
                        <a:t>For 26/27, estimated £55,000, from Ops budget, however, if including offering a 1 year FTA -  role to an intern, could benefit from £30,000 input from BHE budget – would be £60,000 if offering two x 1 year contracts</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6"/>
                  </a:ext>
                </a:extLst>
              </a:tr>
              <a:tr h="917246">
                <a:tc>
                  <a:txBody>
                    <a:bodyPr/>
                    <a:lstStyle/>
                    <a:p>
                      <a:pPr marL="457200" marR="0" lvl="0" indent="-279400" algn="l" rtl="0" eaLnBrk="1" fontAlgn="auto" latinLnBrk="0" hangingPunct="1">
                        <a:lnSpc>
                          <a:spcPct val="100000"/>
                        </a:lnSpc>
                        <a:spcBef>
                          <a:spcPts val="0"/>
                        </a:spcBef>
                        <a:spcAft>
                          <a:spcPts val="0"/>
                        </a:spcAft>
                        <a:buClr>
                          <a:schemeClr val="dk1"/>
                        </a:buClr>
                        <a:buSzPts val="800"/>
                        <a:buFont typeface="+mj-lt"/>
                        <a:buAutoNum type="arabicPeriod" startAt="6"/>
                      </a:pPr>
                      <a:r>
                        <a:rPr lang="en-GB" sz="1100" u="none" strike="noStrike" cap="none">
                          <a:solidFill>
                            <a:schemeClr val="dk1"/>
                          </a:solidFill>
                        </a:rPr>
                        <a:t>Commit to and sign the Race at Work Charter (RAWC) including all seven actions – holding ourselves account for positive change</a:t>
                      </a:r>
                    </a:p>
                    <a:p>
                      <a:pPr marL="457200" marR="0" lvl="0" indent="-279400" algn="l" rtl="0">
                        <a:lnSpc>
                          <a:spcPct val="100000"/>
                        </a:lnSpc>
                        <a:spcBef>
                          <a:spcPts val="0"/>
                        </a:spcBef>
                        <a:spcAft>
                          <a:spcPts val="0"/>
                        </a:spcAft>
                        <a:buClr>
                          <a:schemeClr val="dk1"/>
                        </a:buClr>
                        <a:buSzPts val="800"/>
                        <a:buFont typeface="+mj-lt"/>
                        <a:buAutoNum type="arabicPeriod" startAt="6"/>
                      </a:pPr>
                      <a:endParaRPr lang="en-GB" sz="1100" u="none" strike="noStrike" cap="none">
                        <a:solidFill>
                          <a:schemeClr val="dk1"/>
                        </a:solidFill>
                      </a:endParaRPr>
                    </a:p>
                  </a:txBody>
                  <a:tcPr marL="96000" marR="96000" marT="96000" marB="96000">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tc>
                  <a:txBody>
                    <a:bodyPr/>
                    <a:lstStyle/>
                    <a:p>
                      <a:pPr marL="171450" marR="0" lvl="0" indent="-171450" algn="l" rtl="0">
                        <a:lnSpc>
                          <a:spcPct val="100000"/>
                        </a:lnSpc>
                        <a:spcBef>
                          <a:spcPts val="0"/>
                        </a:spcBef>
                        <a:spcAft>
                          <a:spcPts val="0"/>
                        </a:spcAft>
                        <a:buClr>
                          <a:srgbClr val="000000"/>
                        </a:buClr>
                        <a:buSzPct val="88000"/>
                        <a:buFont typeface="Arial"/>
                        <a:buChar char="•"/>
                      </a:pPr>
                      <a:r>
                        <a:rPr lang="en-US" sz="1100" b="0" i="0" u="none" strike="noStrike" cap="none">
                          <a:solidFill>
                            <a:schemeClr val="dk1"/>
                          </a:solidFill>
                          <a:latin typeface="+mn-lt"/>
                          <a:ea typeface="+mn-ea"/>
                          <a:cs typeface="+mn-cs"/>
                          <a:sym typeface="Arial"/>
                        </a:rPr>
                        <a:t>Continue monitoring progress against all seven actions – actions align with Positive Change targets, and externally showcase our commitment to race equity</a:t>
                      </a:r>
                      <a:endParaRPr sz="1100" b="0" i="0" u="none" strike="noStrike" cap="none">
                        <a:solidFill>
                          <a:schemeClr val="dk1"/>
                        </a:solidFill>
                        <a:latin typeface="+mn-lt"/>
                        <a:ea typeface="+mn-ea"/>
                        <a:cs typeface="+mn-cs"/>
                        <a:sym typeface="Aria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tc>
                  <a:txBody>
                    <a:bodyPr/>
                    <a:lstStyle/>
                    <a:p>
                      <a:pPr marL="0" lvl="0" indent="0" algn="l">
                        <a:lnSpc>
                          <a:spcPct val="100000"/>
                        </a:lnSpc>
                        <a:spcBef>
                          <a:spcPts val="0"/>
                        </a:spcBef>
                        <a:spcAft>
                          <a:spcPts val="0"/>
                        </a:spcAft>
                        <a:buNone/>
                      </a:pPr>
                      <a:r>
                        <a:rPr lang="en-GB" sz="1100" b="1" u="none" strike="noStrike" cap="none">
                          <a:solidFill>
                            <a:schemeClr val="dk1"/>
                          </a:solidFill>
                        </a:rPr>
                        <a:t>Year 1</a:t>
                      </a:r>
                    </a:p>
                    <a:p>
                      <a:pPr marL="0" lvl="0" indent="0" algn="l">
                        <a:lnSpc>
                          <a:spcPct val="100000"/>
                        </a:lnSpc>
                        <a:spcBef>
                          <a:spcPts val="0"/>
                        </a:spcBef>
                        <a:spcAft>
                          <a:spcPts val="0"/>
                        </a:spcAft>
                        <a:buNone/>
                      </a:pPr>
                      <a:r>
                        <a:rPr lang="en-GB" sz="1100" u="none" strike="noStrike" cap="none">
                          <a:solidFill>
                            <a:schemeClr val="dk1"/>
                          </a:solidFill>
                        </a:rPr>
                        <a:t>Out of EDI budget - Yearly cost of £9,000 for membership, but cannot confirm if we will renew membership in 26/27 until business planning in Q3 of 25/26</a:t>
                      </a:r>
                      <a:endParaRPr lang="en-GB"/>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4093883898"/>
                  </a:ext>
                </a:extLst>
              </a:tr>
            </a:tbl>
          </a:graphicData>
        </a:graphic>
      </p:graphicFrame>
    </p:spTree>
    <p:extLst>
      <p:ext uri="{BB962C8B-B14F-4D97-AF65-F5344CB8AC3E}">
        <p14:creationId xmlns:p14="http://schemas.microsoft.com/office/powerpoint/2010/main" val="10855692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63">
          <a:extLst>
            <a:ext uri="{FF2B5EF4-FFF2-40B4-BE49-F238E27FC236}">
              <a16:creationId xmlns:a16="http://schemas.microsoft.com/office/drawing/2014/main" id="{A2A82F26-C60C-3FC8-C128-182E3B01B58F}"/>
            </a:ext>
          </a:extLst>
        </p:cNvPr>
        <p:cNvGrpSpPr/>
        <p:nvPr/>
      </p:nvGrpSpPr>
      <p:grpSpPr>
        <a:xfrm>
          <a:off x="0" y="0"/>
          <a:ext cx="0" cy="0"/>
          <a:chOff x="0" y="0"/>
          <a:chExt cx="0" cy="0"/>
        </a:xfrm>
      </p:grpSpPr>
      <p:graphicFrame>
        <p:nvGraphicFramePr>
          <p:cNvPr id="564" name="Google Shape;564;p15">
            <a:extLst>
              <a:ext uri="{FF2B5EF4-FFF2-40B4-BE49-F238E27FC236}">
                <a16:creationId xmlns:a16="http://schemas.microsoft.com/office/drawing/2014/main" id="{4234DFA4-1334-3C55-59B5-36A89CAD96EC}"/>
              </a:ext>
            </a:extLst>
          </p:cNvPr>
          <p:cNvGraphicFramePr/>
          <p:nvPr>
            <p:extLst>
              <p:ext uri="{D42A27DB-BD31-4B8C-83A1-F6EECF244321}">
                <p14:modId xmlns:p14="http://schemas.microsoft.com/office/powerpoint/2010/main" val="148951735"/>
              </p:ext>
            </p:extLst>
          </p:nvPr>
        </p:nvGraphicFramePr>
        <p:xfrm>
          <a:off x="76200" y="-4930"/>
          <a:ext cx="12115800" cy="6691163"/>
        </p:xfrm>
        <a:graphic>
          <a:graphicData uri="http://schemas.openxmlformats.org/drawingml/2006/table">
            <a:tbl>
              <a:tblPr>
                <a:noFill/>
              </a:tblPr>
              <a:tblGrid>
                <a:gridCol w="4384858">
                  <a:extLst>
                    <a:ext uri="{9D8B030D-6E8A-4147-A177-3AD203B41FA5}">
                      <a16:colId xmlns:a16="http://schemas.microsoft.com/office/drawing/2014/main" val="20000"/>
                    </a:ext>
                  </a:extLst>
                </a:gridCol>
                <a:gridCol w="3616006">
                  <a:extLst>
                    <a:ext uri="{9D8B030D-6E8A-4147-A177-3AD203B41FA5}">
                      <a16:colId xmlns:a16="http://schemas.microsoft.com/office/drawing/2014/main" val="20004"/>
                    </a:ext>
                  </a:extLst>
                </a:gridCol>
                <a:gridCol w="4114936">
                  <a:extLst>
                    <a:ext uri="{9D8B030D-6E8A-4147-A177-3AD203B41FA5}">
                      <a16:colId xmlns:a16="http://schemas.microsoft.com/office/drawing/2014/main" val="1935694711"/>
                    </a:ext>
                  </a:extLst>
                </a:gridCol>
              </a:tblGrid>
              <a:tr h="381523">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Enabling objectives (the what)</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813252">
                <a:tc gridSpan="3">
                  <a:txBody>
                    <a:bodyPr/>
                    <a:lstStyle/>
                    <a:p>
                      <a:pPr marL="0" marR="0" lvl="0" indent="0" algn="ctr" defTabSz="914400" rtl="0" eaLnBrk="1" fontAlgn="auto" latinLnBrk="0" hangingPunct="1">
                        <a:lnSpc>
                          <a:spcPct val="100000"/>
                        </a:lnSpc>
                        <a:spcBef>
                          <a:spcPts val="0"/>
                        </a:spcBef>
                        <a:spcAft>
                          <a:spcPts val="0"/>
                        </a:spcAft>
                        <a:buClr>
                          <a:srgbClr val="000000"/>
                        </a:buClr>
                        <a:buSzPts val="800"/>
                        <a:buFont typeface="Arial"/>
                        <a:buNone/>
                        <a:tabLst/>
                        <a:defRPr/>
                      </a:pPr>
                      <a:r>
                        <a:rPr lang="en-GB" sz="1400" b="1" u="none" strike="noStrike" cap="none">
                          <a:solidFill>
                            <a:schemeClr val="dk1"/>
                          </a:solidFill>
                          <a:latin typeface="Aptos" panose="020B0004020202020204" pitchFamily="34" charset="0"/>
                        </a:rPr>
                        <a:t>We will increase internal confidence, trust and agency; Improve information, willingness and understanding; Build sustainable structures within Prostate Cancer UK and the Black Health Equity Network</a:t>
                      </a: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lt2"/>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lang="en-GB" sz="1100" b="1"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81523">
                <a:tc gridSpan="3">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Aim (the why) - Discovery Insight </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r h="406584">
                <a:tc gridSpan="3">
                  <a:txBody>
                    <a:bodyPr/>
                    <a:lstStyle/>
                    <a:p>
                      <a:pPr marL="0" marR="0" lvl="0" indent="0" algn="ctr">
                        <a:lnSpc>
                          <a:spcPct val="100000"/>
                        </a:lnSpc>
                        <a:spcBef>
                          <a:spcPts val="0"/>
                        </a:spcBef>
                        <a:spcAft>
                          <a:spcPts val="0"/>
                        </a:spcAft>
                        <a:buNone/>
                      </a:pPr>
                      <a:r>
                        <a:rPr lang="en-GB" sz="1200" b="0" i="0" u="none" strike="noStrike" cap="none" noProof="0">
                          <a:solidFill>
                            <a:schemeClr val="tx1"/>
                          </a:solidFill>
                          <a:latin typeface="Arial" panose="020B0604020202020204" pitchFamily="34" charset="0"/>
                          <a:cs typeface="Arial" panose="020B0604020202020204" pitchFamily="34" charset="0"/>
                        </a:rPr>
                        <a:t>We must be ambassadors for positive change</a:t>
                      </a:r>
                      <a:endParaRPr sz="1200">
                        <a:solidFill>
                          <a:schemeClr val="tx1"/>
                        </a:solidFill>
                        <a:latin typeface="Arial" panose="020B0604020202020204" pitchFamily="34" charset="0"/>
                        <a:cs typeface="Arial" panose="020B0604020202020204" pitchFamily="34" charset="0"/>
                      </a:endParaRPr>
                    </a:p>
                  </a:txBody>
                  <a:tcPr marL="96000" marR="96000" marT="96000" marB="96000" anchor="ctr">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800"/>
                        <a:buFont typeface="Arial"/>
                        <a:buNone/>
                      </a:pPr>
                      <a:endParaRPr sz="1100" u="none" strike="noStrike" cap="none">
                        <a:solidFill>
                          <a:schemeClr val="dk1"/>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3"/>
                  </a:ext>
                </a:extLst>
              </a:tr>
              <a:tr h="381523">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Activity (the how)</a:t>
                      </a:r>
                      <a:endParaRPr sz="1200" b="1" u="none" strike="noStrike" cap="none">
                        <a:solidFill>
                          <a:srgbClr val="FFFFFF"/>
                        </a:solidFill>
                      </a:endParaRPr>
                    </a:p>
                  </a:txBody>
                  <a:tcPr marL="96000" marR="96000" marT="96000" marB="96000"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GB" sz="1200" b="1" u="none" strike="noStrike" cap="none">
                          <a:solidFill>
                            <a:srgbClr val="FFFFFF"/>
                          </a:solidFill>
                        </a:rPr>
                        <a:t>Tasks</a:t>
                      </a:r>
                      <a:endParaRPr sz="1200" b="1" u="none" strike="noStrike" cap="none">
                        <a:solidFill>
                          <a:srgbClr val="FFFFFF"/>
                        </a:solidFill>
                      </a:endParaRPr>
                    </a:p>
                  </a:txBody>
                  <a:tcPr marL="96000" marR="96000" marT="96000" marB="96000" anchor="ctr">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dk1"/>
                    </a:solidFill>
                  </a:tcPr>
                </a:tc>
                <a:tc>
                  <a:txBody>
                    <a:bodyPr/>
                    <a:lstStyle/>
                    <a:p>
                      <a:pPr marL="0" lvl="0" indent="0" algn="ctr">
                        <a:lnSpc>
                          <a:spcPct val="100000"/>
                        </a:lnSpc>
                        <a:spcBef>
                          <a:spcPts val="0"/>
                        </a:spcBef>
                        <a:spcAft>
                          <a:spcPts val="0"/>
                        </a:spcAft>
                        <a:buNone/>
                      </a:pPr>
                      <a:r>
                        <a:rPr lang="en-GB" sz="1200" b="1" u="none" strike="noStrike" cap="none">
                          <a:solidFill>
                            <a:srgbClr val="FFFFFF"/>
                          </a:solidFill>
                        </a:rPr>
                        <a:t>Resources</a:t>
                      </a:r>
                    </a:p>
                  </a:txBody>
                  <a:tcPr marL="96000" marR="96000" marT="96000" marB="96000" anchor="ctr">
                    <a:lnL w="28575" cap="flat" cmpd="sng" algn="ctr">
                      <a:solidFill>
                        <a:schemeClr val="lt1"/>
                      </a:solidFill>
                      <a:prstDash val="solid"/>
                      <a:round/>
                      <a:headEnd type="none" w="sm" len="sm"/>
                      <a:tailEnd type="none" w="sm" len="sm"/>
                    </a:lnL>
                    <a:lnR w="28575">
                      <a:solidFill>
                        <a:schemeClr val="lt1"/>
                      </a:solidFill>
                    </a:lnR>
                    <a:lnT w="28575">
                      <a:solidFill>
                        <a:schemeClr val="lt1"/>
                      </a:solidFill>
                    </a:lnT>
                    <a:lnB w="28575">
                      <a:solidFill>
                        <a:schemeClr val="lt1"/>
                      </a:solidFill>
                    </a:lnB>
                    <a:solidFill>
                      <a:schemeClr val="dk1"/>
                    </a:solidFill>
                  </a:tcPr>
                </a:tc>
                <a:extLst>
                  <a:ext uri="{0D108BD9-81ED-4DB2-BD59-A6C34878D82A}">
                    <a16:rowId xmlns:a16="http://schemas.microsoft.com/office/drawing/2014/main" val="10004"/>
                  </a:ext>
                </a:extLst>
              </a:tr>
              <a:tr h="1120325">
                <a:tc>
                  <a:txBody>
                    <a:bodyPr/>
                    <a:lstStyle/>
                    <a:p>
                      <a:pPr marL="457200" marR="0" lvl="0" indent="-279400" algn="l" defTabSz="914400" rtl="0" eaLnBrk="1" fontAlgn="auto" latinLnBrk="0" hangingPunct="1">
                        <a:lnSpc>
                          <a:spcPct val="100000"/>
                        </a:lnSpc>
                        <a:spcBef>
                          <a:spcPts val="0"/>
                        </a:spcBef>
                        <a:spcAft>
                          <a:spcPts val="0"/>
                        </a:spcAft>
                        <a:buClr>
                          <a:schemeClr val="dk1"/>
                        </a:buClr>
                        <a:buSzPts val="800"/>
                        <a:buFont typeface="+mj-lt"/>
                        <a:buAutoNum type="arabicPeriod" startAt="7"/>
                        <a:tabLst/>
                        <a:defRPr/>
                      </a:pPr>
                      <a:r>
                        <a:rPr lang="en-GB" sz="1100" u="none" strike="noStrike" cap="none">
                          <a:solidFill>
                            <a:schemeClr val="dk1"/>
                          </a:solidFill>
                        </a:rPr>
                        <a:t>Develop and cascade educational events and insights sessions celebrating Black culture</a:t>
                      </a: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chemeClr val="accent3"/>
                    </a:solidFill>
                  </a:tcPr>
                </a:tc>
                <a:tc>
                  <a:txBody>
                    <a:bodyPr/>
                    <a:lstStyle/>
                    <a:p>
                      <a:pPr marL="208280" lvl="0" indent="-172720" algn="l" rtl="0">
                        <a:spcBef>
                          <a:spcPts val="0"/>
                        </a:spcBef>
                        <a:spcAft>
                          <a:spcPts val="0"/>
                        </a:spcAft>
                        <a:buClr>
                          <a:schemeClr val="dk1"/>
                        </a:buClr>
                        <a:buSzPts val="800"/>
                        <a:buFont typeface="Arial"/>
                        <a:buChar char="•"/>
                      </a:pPr>
                      <a:r>
                        <a:rPr lang="en-US" sz="1100" b="0">
                          <a:solidFill>
                            <a:schemeClr val="dk1"/>
                          </a:solidFill>
                        </a:rPr>
                        <a:t>Build upon current training and insights sessions, giving real time and real lived experience perspectives across the </a:t>
                      </a:r>
                      <a:r>
                        <a:rPr lang="en-US" sz="1100" b="0" err="1">
                          <a:solidFill>
                            <a:schemeClr val="dk1"/>
                          </a:solidFill>
                        </a:rPr>
                        <a:t>organisation</a:t>
                      </a:r>
                      <a:r>
                        <a:rPr lang="en-US" sz="1100" b="0">
                          <a:solidFill>
                            <a:schemeClr val="dk1"/>
                          </a:solidFill>
                        </a:rPr>
                        <a:t>:</a:t>
                      </a:r>
                    </a:p>
                    <a:p>
                      <a:pPr marL="207010" lvl="0" indent="-171450" algn="l">
                        <a:spcBef>
                          <a:spcPts val="0"/>
                        </a:spcBef>
                        <a:spcAft>
                          <a:spcPts val="0"/>
                        </a:spcAft>
                        <a:buClr>
                          <a:srgbClr val="1B1B1B"/>
                        </a:buClr>
                        <a:buSzPts val="800"/>
                        <a:buFont typeface="Arial"/>
                        <a:buChar char="•"/>
                      </a:pPr>
                      <a:r>
                        <a:rPr lang="en-US" sz="1100">
                          <a:solidFill>
                            <a:schemeClr val="dk1"/>
                          </a:solidFill>
                        </a:rPr>
                        <a:t>Black History Month 2025</a:t>
                      </a:r>
                    </a:p>
                    <a:p>
                      <a:pPr marL="208280" lvl="0" indent="-172720" algn="l">
                        <a:spcBef>
                          <a:spcPts val="0"/>
                        </a:spcBef>
                        <a:spcAft>
                          <a:spcPts val="0"/>
                        </a:spcAft>
                        <a:buClr>
                          <a:srgbClr val="1B1B1B"/>
                        </a:buClr>
                        <a:buSzPts val="800"/>
                        <a:buFont typeface="Arial"/>
                        <a:buChar char="•"/>
                      </a:pPr>
                      <a:r>
                        <a:rPr lang="en-US" sz="1100">
                          <a:solidFill>
                            <a:schemeClr val="dk1"/>
                          </a:solidFill>
                        </a:rPr>
                        <a:t>Race Equality Week 2026</a:t>
                      </a:r>
                    </a:p>
                    <a:p>
                      <a:pPr marL="208280" lvl="0" indent="-172720" algn="l">
                        <a:spcBef>
                          <a:spcPts val="0"/>
                        </a:spcBef>
                        <a:spcAft>
                          <a:spcPts val="0"/>
                        </a:spcAft>
                        <a:buClr>
                          <a:srgbClr val="1B1B1B"/>
                        </a:buClr>
                        <a:buSzPts val="800"/>
                        <a:buFont typeface="Arial"/>
                        <a:buChar char="•"/>
                      </a:pPr>
                      <a:r>
                        <a:rPr lang="en-US" sz="1100">
                          <a:solidFill>
                            <a:schemeClr val="dk1"/>
                          </a:solidFill>
                        </a:rPr>
                        <a:t>Black Inclusion Week 2026</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35560" lvl="0" indent="0" algn="l">
                        <a:spcBef>
                          <a:spcPts val="0"/>
                        </a:spcBef>
                        <a:spcAft>
                          <a:spcPts val="0"/>
                        </a:spcAft>
                        <a:buNone/>
                      </a:pPr>
                      <a:r>
                        <a:rPr lang="en-US" sz="1100" b="1">
                          <a:solidFill>
                            <a:schemeClr val="dk1"/>
                          </a:solidFill>
                        </a:rPr>
                        <a:t>Year 2</a:t>
                      </a:r>
                    </a:p>
                    <a:p>
                      <a:pPr marL="35560" lvl="0" indent="0" algn="l">
                        <a:spcBef>
                          <a:spcPts val="0"/>
                        </a:spcBef>
                        <a:spcAft>
                          <a:spcPts val="0"/>
                        </a:spcAft>
                        <a:buNone/>
                      </a:pPr>
                      <a:endParaRPr lang="en-US" sz="1100" b="1">
                        <a:solidFill>
                          <a:schemeClr val="dk1"/>
                        </a:solidFill>
                      </a:endParaRPr>
                    </a:p>
                    <a:p>
                      <a:pPr marL="208280" lvl="0" indent="-172720" algn="l">
                        <a:spcBef>
                          <a:spcPts val="0"/>
                        </a:spcBef>
                        <a:spcAft>
                          <a:spcPts val="0"/>
                        </a:spcAft>
                        <a:buChar char="●"/>
                      </a:pPr>
                      <a:r>
                        <a:rPr lang="en-US" sz="1100">
                          <a:solidFill>
                            <a:schemeClr val="dk1"/>
                          </a:solidFill>
                        </a:rPr>
                        <a:t>Support from BHE in planning and delivering events</a:t>
                      </a:r>
                    </a:p>
                    <a:p>
                      <a:pPr marL="208280" lvl="0" indent="-172720" algn="l">
                        <a:spcBef>
                          <a:spcPts val="0"/>
                        </a:spcBef>
                        <a:spcAft>
                          <a:spcPts val="0"/>
                        </a:spcAft>
                        <a:buChar char="●"/>
                      </a:pPr>
                      <a:r>
                        <a:rPr lang="en-US" sz="1100">
                          <a:solidFill>
                            <a:schemeClr val="dk1"/>
                          </a:solidFill>
                        </a:rPr>
                        <a:t>Network events come out of EDI budget. Each Network has £2,000 per year</a:t>
                      </a:r>
                    </a:p>
                    <a:p>
                      <a:pPr marL="208280" lvl="0" indent="-172720" algn="l">
                        <a:spcBef>
                          <a:spcPts val="0"/>
                        </a:spcBef>
                        <a:spcAft>
                          <a:spcPts val="0"/>
                        </a:spcAft>
                        <a:buChar char="●"/>
                      </a:pPr>
                      <a:r>
                        <a:rPr lang="en-US" sz="1100">
                          <a:solidFill>
                            <a:schemeClr val="dk1"/>
                          </a:solidFill>
                        </a:rPr>
                        <a:t>£3,000 on speaker costs (high profile) from BHE budget.</a:t>
                      </a:r>
                      <a:endParaRPr lang="en-US"/>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a:solidFill>
                        <a:schemeClr val="lt1"/>
                      </a:solidFill>
                    </a:lnT>
                    <a:lnB w="28575" cap="flat" cmpd="sng" algn="ctr">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5"/>
                  </a:ext>
                </a:extLst>
              </a:tr>
              <a:tr h="1560287">
                <a:tc>
                  <a:txBody>
                    <a:bodyPr/>
                    <a:lstStyle/>
                    <a:p>
                      <a:pPr marL="406400" marR="0" lvl="0" indent="-228600" algn="l" rtl="0" eaLnBrk="1" fontAlgn="auto" latinLnBrk="0" hangingPunct="1">
                        <a:lnSpc>
                          <a:spcPct val="100000"/>
                        </a:lnSpc>
                        <a:spcBef>
                          <a:spcPts val="0"/>
                        </a:spcBef>
                        <a:spcAft>
                          <a:spcPts val="0"/>
                        </a:spcAft>
                        <a:buClr>
                          <a:schemeClr val="dk1"/>
                        </a:buClr>
                        <a:buSzPts val="800"/>
                        <a:buFont typeface="+mj-lt"/>
                        <a:buAutoNum type="arabicPeriod" startAt="8"/>
                      </a:pPr>
                      <a:r>
                        <a:rPr lang="en-GB" sz="1100" u="none" strike="noStrike" cap="none">
                          <a:solidFill>
                            <a:schemeClr val="dk1"/>
                          </a:solidFill>
                        </a:rPr>
                        <a:t>Introduce new Black health equity Leadership programme to embed learning into practise </a:t>
                      </a:r>
                    </a:p>
                    <a:p>
                      <a:pPr marL="406400" marR="0" lvl="0" indent="-228600" algn="l" rtl="0">
                        <a:lnSpc>
                          <a:spcPct val="100000"/>
                        </a:lnSpc>
                        <a:spcBef>
                          <a:spcPts val="0"/>
                        </a:spcBef>
                        <a:spcAft>
                          <a:spcPts val="0"/>
                        </a:spcAft>
                        <a:buClr>
                          <a:schemeClr val="dk1"/>
                        </a:buClr>
                        <a:buSzPts val="800"/>
                        <a:buFont typeface="+mj-lt"/>
                        <a:buAutoNum type="arabicPeriod" startAt="8"/>
                      </a:pPr>
                      <a:endParaRPr lang="en-GB" sz="1100" u="none" strike="noStrike" cap="none">
                        <a:solidFill>
                          <a:schemeClr val="dk1"/>
                        </a:solidFill>
                      </a:endParaRPr>
                    </a:p>
                  </a:txBody>
                  <a:tcPr marL="96000" marR="96000" marT="96000" marB="96000">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171450" marR="0" lvl="0" indent="-171450" algn="l" rtl="0">
                        <a:lnSpc>
                          <a:spcPct val="100000"/>
                        </a:lnSpc>
                        <a:spcBef>
                          <a:spcPts val="0"/>
                        </a:spcBef>
                        <a:spcAft>
                          <a:spcPts val="0"/>
                        </a:spcAft>
                        <a:buClr>
                          <a:srgbClr val="000000"/>
                        </a:buClr>
                        <a:buSzPts val="800"/>
                        <a:buFont typeface="Arial"/>
                        <a:buChar char="•"/>
                      </a:pPr>
                      <a:r>
                        <a:rPr lang="en-US" sz="1100" b="0" u="none" strike="noStrike" cap="none">
                          <a:solidFill>
                            <a:schemeClr val="dk1"/>
                          </a:solidFill>
                        </a:rPr>
                        <a:t>Codesign Black health equity Leadership </a:t>
                      </a:r>
                      <a:r>
                        <a:rPr lang="en-US" sz="1100" b="0" u="none" strike="noStrike" cap="none" err="1">
                          <a:solidFill>
                            <a:schemeClr val="dk1"/>
                          </a:solidFill>
                        </a:rPr>
                        <a:t>programme</a:t>
                      </a:r>
                      <a:r>
                        <a:rPr lang="en-US" sz="1100" b="0" u="none" strike="noStrike" cap="none">
                          <a:solidFill>
                            <a:schemeClr val="dk1"/>
                          </a:solidFill>
                        </a:rPr>
                        <a:t> expected outcomes against enabling objectives</a:t>
                      </a:r>
                      <a:endParaRPr lang="en-US" b="0"/>
                    </a:p>
                    <a:p>
                      <a:pPr marL="171450" marR="0" lvl="0" indent="-171450" algn="l">
                        <a:lnSpc>
                          <a:spcPct val="100000"/>
                        </a:lnSpc>
                        <a:spcBef>
                          <a:spcPts val="0"/>
                        </a:spcBef>
                        <a:spcAft>
                          <a:spcPts val="0"/>
                        </a:spcAft>
                        <a:buClr>
                          <a:srgbClr val="000000"/>
                        </a:buClr>
                        <a:buSzPts val="800"/>
                        <a:buFont typeface="Arial"/>
                        <a:buChar char="•"/>
                      </a:pPr>
                      <a:r>
                        <a:rPr lang="en-US" sz="1100" b="0" u="none" strike="noStrike" cap="none">
                          <a:solidFill>
                            <a:schemeClr val="dk1"/>
                          </a:solidFill>
                        </a:rPr>
                        <a:t>Appointment Leadership </a:t>
                      </a:r>
                      <a:r>
                        <a:rPr lang="en-US" sz="1100" b="0" u="none" strike="noStrike" cap="none" err="1">
                          <a:solidFill>
                            <a:schemeClr val="dk1"/>
                          </a:solidFill>
                        </a:rPr>
                        <a:t>programme</a:t>
                      </a:r>
                      <a:r>
                        <a:rPr lang="en-US" sz="1100" b="0" u="none" strike="noStrike" cap="none">
                          <a:solidFill>
                            <a:schemeClr val="dk1"/>
                          </a:solidFill>
                        </a:rPr>
                        <a:t> delivery org</a:t>
                      </a:r>
                    </a:p>
                    <a:p>
                      <a:pPr marL="171450" marR="0" lvl="0" indent="-171450" algn="l">
                        <a:lnSpc>
                          <a:spcPct val="100000"/>
                        </a:lnSpc>
                        <a:spcBef>
                          <a:spcPts val="0"/>
                        </a:spcBef>
                        <a:spcAft>
                          <a:spcPts val="0"/>
                        </a:spcAft>
                        <a:buClr>
                          <a:srgbClr val="000000"/>
                        </a:buClr>
                        <a:buSzPts val="800"/>
                        <a:buFont typeface="Arial"/>
                        <a:buChar char="•"/>
                      </a:pPr>
                      <a:r>
                        <a:rPr lang="en-US" sz="1100" b="0" u="none" strike="noStrike" cap="none">
                          <a:solidFill>
                            <a:schemeClr val="dk1"/>
                          </a:solidFill>
                        </a:rPr>
                        <a:t>Ensure learning is embedded in practice through sustainable structures</a:t>
                      </a:r>
                    </a:p>
                    <a:p>
                      <a:pPr marL="171450" marR="0" lvl="0" indent="-171450" algn="l">
                        <a:lnSpc>
                          <a:spcPct val="100000"/>
                        </a:lnSpc>
                        <a:spcBef>
                          <a:spcPts val="0"/>
                        </a:spcBef>
                        <a:spcAft>
                          <a:spcPts val="0"/>
                        </a:spcAft>
                        <a:buClr>
                          <a:srgbClr val="000000"/>
                        </a:buClr>
                        <a:buSzPts val="800"/>
                        <a:buFont typeface="Arial"/>
                        <a:buChar char="•"/>
                      </a:pPr>
                      <a:r>
                        <a:rPr lang="en-US" sz="1100" b="0" u="none" strike="noStrike" cap="none">
                          <a:solidFill>
                            <a:schemeClr val="dk1"/>
                          </a:solidFill>
                        </a:rPr>
                        <a:t>Create timeline of delivery and ensure linked to Positive Change objectives in D&amp;D process </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0" lvl="0" indent="0" algn="l">
                        <a:lnSpc>
                          <a:spcPct val="100000"/>
                        </a:lnSpc>
                        <a:spcBef>
                          <a:spcPts val="0"/>
                        </a:spcBef>
                        <a:spcAft>
                          <a:spcPts val="0"/>
                        </a:spcAft>
                        <a:buNone/>
                      </a:pPr>
                      <a:r>
                        <a:rPr lang="en-US" sz="1100" b="1" u="none" strike="noStrike" cap="none">
                          <a:solidFill>
                            <a:schemeClr val="dk1"/>
                          </a:solidFill>
                        </a:rPr>
                        <a:t>Year 2</a:t>
                      </a:r>
                    </a:p>
                    <a:p>
                      <a:pPr marL="0" lvl="0" indent="0" algn="l">
                        <a:lnSpc>
                          <a:spcPct val="100000"/>
                        </a:lnSpc>
                        <a:spcBef>
                          <a:spcPts val="0"/>
                        </a:spcBef>
                        <a:spcAft>
                          <a:spcPts val="0"/>
                        </a:spcAft>
                        <a:buNone/>
                      </a:pPr>
                      <a:endParaRPr lang="en-US" sz="1100" u="none" strike="noStrike" cap="none">
                        <a:solidFill>
                          <a:schemeClr val="dk1"/>
                        </a:solidFill>
                      </a:endParaRPr>
                    </a:p>
                    <a:p>
                      <a:pPr marL="0" lvl="0" indent="0" algn="l">
                        <a:lnSpc>
                          <a:spcPct val="100000"/>
                        </a:lnSpc>
                        <a:spcBef>
                          <a:spcPts val="0"/>
                        </a:spcBef>
                        <a:spcAft>
                          <a:spcPts val="0"/>
                        </a:spcAft>
                        <a:buNone/>
                      </a:pPr>
                      <a:r>
                        <a:rPr lang="en-US" sz="1100" u="none" strike="noStrike" cap="none">
                          <a:solidFill>
                            <a:schemeClr val="dk1"/>
                          </a:solidFill>
                        </a:rPr>
                        <a:t>Appoint delivery partner (80k over 2 years)</a:t>
                      </a: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10006"/>
                  </a:ext>
                </a:extLst>
              </a:tr>
              <a:tr h="729719">
                <a:tc>
                  <a:txBody>
                    <a:bodyPr/>
                    <a:lstStyle/>
                    <a:p>
                      <a:pPr marL="457200" marR="0" lvl="0" indent="-279400" algn="l" rtl="0">
                        <a:lnSpc>
                          <a:spcPct val="100000"/>
                        </a:lnSpc>
                        <a:spcBef>
                          <a:spcPts val="0"/>
                        </a:spcBef>
                        <a:spcAft>
                          <a:spcPts val="0"/>
                        </a:spcAft>
                        <a:buClr>
                          <a:schemeClr val="dk1"/>
                        </a:buClr>
                        <a:buSzPts val="800"/>
                        <a:buFont typeface="+mj-lt"/>
                        <a:buAutoNum type="arabicPeriod" startAt="9"/>
                      </a:pPr>
                      <a:r>
                        <a:rPr lang="en-GB" sz="1100" u="none" strike="noStrike" cap="none">
                          <a:solidFill>
                            <a:schemeClr val="dk1"/>
                          </a:solidFill>
                        </a:rPr>
                        <a:t>Introduce new package of support to members of the Black Health Equity Network to deliver against our Black Health Equity programme</a:t>
                      </a:r>
                    </a:p>
                  </a:txBody>
                  <a:tcPr marL="96000" marR="96000" marT="96000" marB="96000">
                    <a:lnL w="28575" cap="flat" cmpd="sng">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171450" marR="0" lvl="0" indent="-171450" algn="l">
                        <a:lnSpc>
                          <a:spcPct val="100000"/>
                        </a:lnSpc>
                        <a:spcBef>
                          <a:spcPts val="0"/>
                        </a:spcBef>
                        <a:spcAft>
                          <a:spcPts val="0"/>
                        </a:spcAft>
                        <a:buFont typeface="Arial"/>
                        <a:buChar char="•"/>
                      </a:pPr>
                      <a:r>
                        <a:rPr lang="en-US" sz="1100" u="none" strike="noStrike" cap="none">
                          <a:solidFill>
                            <a:schemeClr val="dk1"/>
                          </a:solidFill>
                        </a:rPr>
                        <a:t>Ensure educational events, relevant training and insight is incorporated in Black health equity National Network package of support</a:t>
                      </a:r>
                      <a:endParaRPr sz="1100"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tc>
                  <a:txBody>
                    <a:bodyPr/>
                    <a:lstStyle/>
                    <a:p>
                      <a:pPr marL="0" lvl="0" indent="0" algn="l">
                        <a:lnSpc>
                          <a:spcPct val="100000"/>
                        </a:lnSpc>
                        <a:spcBef>
                          <a:spcPts val="0"/>
                        </a:spcBef>
                        <a:spcAft>
                          <a:spcPts val="0"/>
                        </a:spcAft>
                        <a:buNone/>
                      </a:pPr>
                      <a:r>
                        <a:rPr lang="en-GB" sz="1100" b="1" u="none" strike="noStrike" cap="none">
                          <a:solidFill>
                            <a:schemeClr val="dk1"/>
                          </a:solidFill>
                        </a:rPr>
                        <a:t>Year 2</a:t>
                      </a:r>
                      <a:endParaRPr sz="1100" b="1" u="none" strike="noStrike" cap="none">
                        <a:solidFill>
                          <a:schemeClr val="dk1"/>
                        </a:solidFill>
                      </a:endParaRPr>
                    </a:p>
                  </a:txBody>
                  <a:tcPr marL="96000" marR="96000" marT="96000" marB="96000">
                    <a:lnL w="28575" cap="flat" cmpd="sng" algn="ctr">
                      <a:solidFill>
                        <a:schemeClr val="lt1"/>
                      </a:solidFill>
                      <a:prstDash val="solid"/>
                      <a:round/>
                      <a:headEnd type="none" w="sm" len="sm"/>
                      <a:tailEnd type="none" w="sm" len="sm"/>
                    </a:lnL>
                    <a:lnR w="28575" cap="flat" cmpd="sng" algn="ctr">
                      <a:solidFill>
                        <a:schemeClr val="lt1"/>
                      </a:solidFill>
                      <a:prstDash val="solid"/>
                      <a:round/>
                      <a:headEnd type="none" w="sm" len="sm"/>
                      <a:tailEnd type="none" w="sm" len="sm"/>
                    </a:lnR>
                    <a:lnT w="28575" cap="flat" cmpd="sng" algn="ctr">
                      <a:solidFill>
                        <a:schemeClr val="lt1"/>
                      </a:solidFill>
                      <a:prstDash val="solid"/>
                      <a:round/>
                      <a:headEnd type="none" w="sm" len="sm"/>
                      <a:tailEnd type="none" w="sm" len="sm"/>
                    </a:lnT>
                    <a:lnB w="28575" cap="flat" cmpd="sng" algn="ctr">
                      <a:solidFill>
                        <a:schemeClr val="lt1"/>
                      </a:solidFill>
                      <a:prstDash val="solid"/>
                      <a:round/>
                      <a:headEnd type="none" w="sm" len="sm"/>
                      <a:tailEnd type="none" w="sm" len="sm"/>
                    </a:lnB>
                    <a:solidFill>
                      <a:schemeClr val="accent3"/>
                    </a:solidFill>
                  </a:tcPr>
                </a:tc>
                <a:extLst>
                  <a:ext uri="{0D108BD9-81ED-4DB2-BD59-A6C34878D82A}">
                    <a16:rowId xmlns:a16="http://schemas.microsoft.com/office/drawing/2014/main" val="4093883898"/>
                  </a:ext>
                </a:extLst>
              </a:tr>
              <a:tr h="838912">
                <a:tc>
                  <a:txBody>
                    <a:bodyPr/>
                    <a:lstStyle/>
                    <a:p>
                      <a:pPr marL="406400" lvl="0" indent="-228600" algn="l">
                        <a:lnSpc>
                          <a:spcPct val="100000"/>
                        </a:lnSpc>
                        <a:spcBef>
                          <a:spcPts val="0"/>
                        </a:spcBef>
                        <a:spcAft>
                          <a:spcPts val="0"/>
                        </a:spcAft>
                        <a:buSzPct val="73000"/>
                        <a:buFont typeface="+mj-lt"/>
                        <a:buAutoNum type="arabicPeriod" startAt="10"/>
                      </a:pPr>
                      <a:r>
                        <a:rPr lang="en-GB" sz="1100" b="0" i="0" u="none" strike="noStrike" cap="none" noProof="0">
                          <a:solidFill>
                            <a:schemeClr val="dk1"/>
                          </a:solidFill>
                          <a:latin typeface="Arial"/>
                        </a:rPr>
                        <a:t>Conduct Happiness Index Survey inclusive of anti-racist questions</a:t>
                      </a:r>
                    </a:p>
                  </a:txBody>
                  <a:tcPr marL="96000" marR="96000" marT="96000" marB="96000">
                    <a:lnL w="28575">
                      <a:solidFill>
                        <a:schemeClr val="lt1"/>
                      </a:solidFill>
                    </a:lnL>
                    <a:lnR w="28575">
                      <a:solidFill>
                        <a:schemeClr val="lt1"/>
                      </a:solidFill>
                    </a:lnR>
                    <a:lnT w="28575" cap="flat" cmpd="sng" algn="ctr">
                      <a:solidFill>
                        <a:schemeClr val="lt1"/>
                      </a:solidFill>
                      <a:prstDash val="solid"/>
                      <a:round/>
                      <a:headEnd type="none" w="sm" len="sm"/>
                      <a:tailEnd type="none" w="sm" len="sm"/>
                    </a:lnT>
                    <a:lnB w="28575">
                      <a:solidFill>
                        <a:schemeClr val="lt1"/>
                      </a:solidFill>
                    </a:lnB>
                    <a:solidFill>
                      <a:schemeClr val="accent3"/>
                    </a:solidFill>
                  </a:tcPr>
                </a:tc>
                <a:tc>
                  <a:txBody>
                    <a:bodyPr/>
                    <a:lstStyle/>
                    <a:p>
                      <a:pPr marL="171450" lvl="0" indent="-171450" algn="l">
                        <a:lnSpc>
                          <a:spcPct val="100000"/>
                        </a:lnSpc>
                        <a:spcBef>
                          <a:spcPts val="0"/>
                        </a:spcBef>
                        <a:spcAft>
                          <a:spcPts val="0"/>
                        </a:spcAft>
                        <a:buFont typeface="Arial"/>
                        <a:buChar char="•"/>
                      </a:pPr>
                      <a:r>
                        <a:rPr lang="en-GB" sz="1100" u="none" strike="noStrike" cap="none">
                          <a:solidFill>
                            <a:schemeClr val="dk1"/>
                          </a:solidFill>
                        </a:rPr>
                        <a:t>Ensure questions permit for deeper understanding of Black experience with the charity and our commitments to health equity</a:t>
                      </a:r>
                      <a:endParaRPr sz="1100" u="none" strike="noStrike" cap="none">
                        <a:solidFill>
                          <a:schemeClr val="dk1"/>
                        </a:solidFill>
                      </a:endParaRPr>
                    </a:p>
                  </a:txBody>
                  <a:tcPr marL="96000" marR="96000" marT="96000" marB="96000">
                    <a:lnL w="28575">
                      <a:solidFill>
                        <a:schemeClr val="lt1"/>
                      </a:solidFill>
                    </a:lnL>
                    <a:lnR w="28575">
                      <a:solidFill>
                        <a:schemeClr val="lt1"/>
                      </a:solidFill>
                    </a:lnR>
                    <a:lnT w="28575" cap="flat" cmpd="sng" algn="ctr">
                      <a:solidFill>
                        <a:schemeClr val="lt1"/>
                      </a:solidFill>
                      <a:prstDash val="solid"/>
                      <a:round/>
                      <a:headEnd type="none" w="sm" len="sm"/>
                      <a:tailEnd type="none" w="sm" len="sm"/>
                    </a:lnT>
                    <a:lnB w="28575">
                      <a:solidFill>
                        <a:schemeClr val="lt1"/>
                      </a:solidFill>
                    </a:lnB>
                    <a:solidFill>
                      <a:schemeClr val="accent3"/>
                    </a:solidFill>
                  </a:tcPr>
                </a:tc>
                <a:tc>
                  <a:txBody>
                    <a:bodyPr/>
                    <a:lstStyle/>
                    <a:p>
                      <a:pPr marL="0" lvl="0" indent="0" algn="l">
                        <a:lnSpc>
                          <a:spcPct val="100000"/>
                        </a:lnSpc>
                        <a:spcBef>
                          <a:spcPts val="0"/>
                        </a:spcBef>
                        <a:spcAft>
                          <a:spcPts val="0"/>
                        </a:spcAft>
                        <a:buNone/>
                      </a:pPr>
                      <a:r>
                        <a:rPr lang="en-GB" sz="1100" b="1" u="none" strike="noStrike" cap="none">
                          <a:solidFill>
                            <a:schemeClr val="dk1"/>
                          </a:solidFill>
                        </a:rPr>
                        <a:t>Year 2</a:t>
                      </a:r>
                      <a:endParaRPr sz="1100" b="1" u="none" strike="noStrike" cap="none">
                        <a:solidFill>
                          <a:schemeClr val="dk1"/>
                        </a:solidFill>
                      </a:endParaRPr>
                    </a:p>
                  </a:txBody>
                  <a:tcPr marL="96000" marR="96000" marT="96000" marB="96000">
                    <a:lnL w="28575">
                      <a:solidFill>
                        <a:schemeClr val="lt1"/>
                      </a:solidFill>
                    </a:lnL>
                    <a:lnR w="28575">
                      <a:solidFill>
                        <a:schemeClr val="lt1"/>
                      </a:solidFill>
                    </a:lnR>
                    <a:lnT w="28575" cap="flat" cmpd="sng" algn="ctr">
                      <a:solidFill>
                        <a:schemeClr val="lt1"/>
                      </a:solidFill>
                      <a:prstDash val="solid"/>
                      <a:round/>
                      <a:headEnd type="none" w="sm" len="sm"/>
                      <a:tailEnd type="none" w="sm" len="sm"/>
                    </a:lnT>
                    <a:lnB w="28575">
                      <a:solidFill>
                        <a:schemeClr val="lt1"/>
                      </a:solidFill>
                    </a:lnB>
                    <a:solidFill>
                      <a:schemeClr val="accent3"/>
                    </a:solidFill>
                  </a:tcPr>
                </a:tc>
                <a:extLst>
                  <a:ext uri="{0D108BD9-81ED-4DB2-BD59-A6C34878D82A}">
                    <a16:rowId xmlns:a16="http://schemas.microsoft.com/office/drawing/2014/main" val="455771385"/>
                  </a:ext>
                </a:extLst>
              </a:tr>
            </a:tbl>
          </a:graphicData>
        </a:graphic>
      </p:graphicFrame>
      <p:sp>
        <p:nvSpPr>
          <p:cNvPr id="566" name="Google Shape;566;p15">
            <a:extLst>
              <a:ext uri="{FF2B5EF4-FFF2-40B4-BE49-F238E27FC236}">
                <a16:creationId xmlns:a16="http://schemas.microsoft.com/office/drawing/2014/main" id="{3D193D43-DC8E-FF20-61FC-DDE807A91797}"/>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rmAutofit/>
          </a:bodyPr>
          <a:lstStyle/>
          <a:p>
            <a:pPr marL="0" marR="0" lvl="0" indent="0" algn="r" defTabSz="121917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GB" sz="1333" b="1" i="0" u="none" strike="noStrike" kern="0" cap="none" spc="0" normalizeH="0" baseline="0" noProof="0">
                <a:ln>
                  <a:noFill/>
                </a:ln>
                <a:solidFill>
                  <a:srgbClr val="1B1B1B"/>
                </a:solidFill>
                <a:effectLst/>
                <a:uLnTx/>
                <a:uFillTx/>
                <a:latin typeface="Arial"/>
                <a:ea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Pts val="1000"/>
                <a:buFont typeface="Arial"/>
                <a:buNone/>
                <a:tabLst/>
                <a:defRPr/>
              </a:pPr>
              <a:t>40</a:t>
            </a:fld>
            <a:endParaRPr kumimoji="0" sz="1333" b="1" i="0" u="none" strike="noStrike" kern="0" cap="none" spc="0" normalizeH="0" baseline="0" noProof="0">
              <a:ln>
                <a:noFill/>
              </a:ln>
              <a:solidFill>
                <a:srgbClr val="1B1B1B"/>
              </a:solidFill>
              <a:effectLst/>
              <a:uLnTx/>
              <a:uFillTx/>
              <a:latin typeface="Arial"/>
              <a:ea typeface="Arial"/>
              <a:cs typeface="Arial"/>
              <a:sym typeface="Arial"/>
            </a:endParaRPr>
          </a:p>
        </p:txBody>
      </p:sp>
    </p:spTree>
    <p:extLst>
      <p:ext uri="{BB962C8B-B14F-4D97-AF65-F5344CB8AC3E}">
        <p14:creationId xmlns:p14="http://schemas.microsoft.com/office/powerpoint/2010/main" val="18204564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0615FE-8E8F-0E5B-9069-2240FA8C53F1}"/>
              </a:ext>
            </a:extLst>
          </p:cNvPr>
          <p:cNvSpPr>
            <a:spLocks noGrp="1"/>
          </p:cNvSpPr>
          <p:nvPr>
            <p:ph type="sldNum" idx="12"/>
          </p:nvPr>
        </p:nvSpPr>
        <p:spPr/>
        <p:txBody>
          <a:bodyPr/>
          <a:lstStyle/>
          <a:p>
            <a:fld id="{00000000-1234-1234-1234-123412341234}" type="slidenum">
              <a:rPr lang="en-GB" smtClean="0"/>
              <a:pPr/>
              <a:t>41</a:t>
            </a:fld>
            <a:endParaRPr lang="en-GB"/>
          </a:p>
        </p:txBody>
      </p:sp>
      <p:sp>
        <p:nvSpPr>
          <p:cNvPr id="3" name="TextBox 2">
            <a:extLst>
              <a:ext uri="{FF2B5EF4-FFF2-40B4-BE49-F238E27FC236}">
                <a16:creationId xmlns:a16="http://schemas.microsoft.com/office/drawing/2014/main" id="{76374CB9-B958-A3CC-1E1A-FEF1F69F9E09}"/>
              </a:ext>
            </a:extLst>
          </p:cNvPr>
          <p:cNvSpPr txBox="1"/>
          <p:nvPr/>
        </p:nvSpPr>
        <p:spPr>
          <a:xfrm>
            <a:off x="1738265" y="2489580"/>
            <a:ext cx="9411918" cy="923330"/>
          </a:xfrm>
          <a:prstGeom prst="rect">
            <a:avLst/>
          </a:prstGeom>
          <a:noFill/>
        </p:spPr>
        <p:txBody>
          <a:bodyPr wrap="square" rtlCol="0">
            <a:spAutoFit/>
          </a:bodyPr>
          <a:lstStyle/>
          <a:p>
            <a:r>
              <a:rPr lang="en-GB" sz="5400"/>
              <a:t>Coming soon…</a:t>
            </a:r>
          </a:p>
        </p:txBody>
      </p:sp>
    </p:spTree>
    <p:extLst>
      <p:ext uri="{BB962C8B-B14F-4D97-AF65-F5344CB8AC3E}">
        <p14:creationId xmlns:p14="http://schemas.microsoft.com/office/powerpoint/2010/main" val="783928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33">
          <a:extLst>
            <a:ext uri="{FF2B5EF4-FFF2-40B4-BE49-F238E27FC236}">
              <a16:creationId xmlns:a16="http://schemas.microsoft.com/office/drawing/2014/main" id="{DAE10D89-C5D2-33AD-4FFD-41FB6D2D1A0B}"/>
            </a:ext>
          </a:extLst>
        </p:cNvPr>
        <p:cNvGrpSpPr/>
        <p:nvPr/>
      </p:nvGrpSpPr>
      <p:grpSpPr>
        <a:xfrm>
          <a:off x="0" y="0"/>
          <a:ext cx="0" cy="0"/>
          <a:chOff x="0" y="0"/>
          <a:chExt cx="0" cy="0"/>
        </a:xfrm>
      </p:grpSpPr>
      <p:sp>
        <p:nvSpPr>
          <p:cNvPr id="834" name="Google Shape;834;p43">
            <a:extLst>
              <a:ext uri="{FF2B5EF4-FFF2-40B4-BE49-F238E27FC236}">
                <a16:creationId xmlns:a16="http://schemas.microsoft.com/office/drawing/2014/main" id="{24F739A0-E105-6F3E-16BF-BA32BD307C9F}"/>
              </a:ext>
            </a:extLst>
          </p:cNvPr>
          <p:cNvSpPr txBox="1">
            <a:spLocks noGrp="1"/>
          </p:cNvSpPr>
          <p:nvPr>
            <p:ph type="title"/>
          </p:nvPr>
        </p:nvSpPr>
        <p:spPr>
          <a:xfrm>
            <a:off x="720724" y="1581461"/>
            <a:ext cx="10748800" cy="3695200"/>
          </a:xfrm>
          <a:prstGeom prst="rect">
            <a:avLst/>
          </a:prstGeom>
          <a:noFill/>
          <a:ln>
            <a:noFill/>
          </a:ln>
        </p:spPr>
        <p:txBody>
          <a:bodyPr spcFirstLastPara="1" wrap="square" lIns="121900" tIns="121900" rIns="121900" bIns="121900" anchor="ctr" anchorCtr="0">
            <a:noAutofit/>
          </a:bodyPr>
          <a:lstStyle/>
          <a:p>
            <a:pPr>
              <a:lnSpc>
                <a:spcPct val="100000"/>
              </a:lnSpc>
              <a:buSzPts val="4000"/>
            </a:pPr>
            <a:r>
              <a:rPr lang="en-GB"/>
              <a:t>Transition plan</a:t>
            </a:r>
            <a:endParaRPr/>
          </a:p>
        </p:txBody>
      </p:sp>
      <p:sp>
        <p:nvSpPr>
          <p:cNvPr id="835" name="Google Shape;835;p43">
            <a:extLst>
              <a:ext uri="{FF2B5EF4-FFF2-40B4-BE49-F238E27FC236}">
                <a16:creationId xmlns:a16="http://schemas.microsoft.com/office/drawing/2014/main" id="{3B3C730C-2F3E-8B6E-5B66-733C3EBA428F}"/>
              </a:ext>
            </a:extLst>
          </p:cNvPr>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1" i="0" u="none" strike="noStrike" kern="1200" cap="none" spc="0" normalizeH="0" baseline="0" noProof="0">
                <a:ln>
                  <a:noFill/>
                </a:ln>
                <a:solidFill>
                  <a:srgbClr val="FFFFFF"/>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sz="1333" b="1" i="0" u="none" strike="noStrike" kern="1200" cap="none" spc="0" normalizeH="0" baseline="0" noProof="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35293891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34" name="Google Shape;834;p43"/>
          <p:cNvSpPr txBox="1">
            <a:spLocks noGrp="1"/>
          </p:cNvSpPr>
          <p:nvPr>
            <p:ph type="title"/>
          </p:nvPr>
        </p:nvSpPr>
        <p:spPr>
          <a:xfrm>
            <a:off x="720724" y="1581461"/>
            <a:ext cx="10748800" cy="3695200"/>
          </a:xfrm>
          <a:prstGeom prst="rect">
            <a:avLst/>
          </a:prstGeom>
          <a:noFill/>
          <a:ln>
            <a:noFill/>
          </a:ln>
        </p:spPr>
        <p:txBody>
          <a:bodyPr spcFirstLastPara="1" wrap="square" lIns="121900" tIns="121900" rIns="121900" bIns="121900" anchor="ctr" anchorCtr="0">
            <a:noAutofit/>
          </a:bodyPr>
          <a:lstStyle/>
          <a:p>
            <a:pPr>
              <a:lnSpc>
                <a:spcPct val="100000"/>
              </a:lnSpc>
              <a:buSzPts val="4000"/>
            </a:pPr>
            <a:r>
              <a:rPr lang="en-GB"/>
              <a:t>KPIs</a:t>
            </a:r>
            <a:endParaRPr/>
          </a:p>
        </p:txBody>
      </p:sp>
      <p:sp>
        <p:nvSpPr>
          <p:cNvPr id="835" name="Google Shape;835;p43"/>
          <p:cNvSpPr txBox="1">
            <a:spLocks noGrp="1"/>
          </p:cNvSpPr>
          <p:nvPr>
            <p:ph type="sldNum" idx="12"/>
          </p:nvPr>
        </p:nvSpPr>
        <p:spPr>
          <a:xfrm>
            <a:off x="11222611" y="6175323"/>
            <a:ext cx="731600" cy="524800"/>
          </a:xfrm>
          <a:prstGeom prst="rect">
            <a:avLst/>
          </a:prstGeom>
        </p:spPr>
        <p:txBody>
          <a:bodyPr spcFirstLastPara="1" wrap="square" lIns="0" tIns="0" rIns="0" bIns="0" anchor="b" anchorCtr="0">
            <a:noAutofit/>
          </a:bodyPr>
          <a:lstStyle/>
          <a:p>
            <a:fld id="{00000000-1234-1234-1234-123412341234}" type="slidenum">
              <a:rPr lang="en-GB" sz="1333"/>
              <a:pPr/>
              <a:t>43</a:t>
            </a:fld>
            <a:endParaRPr sz="1333"/>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965" name="Google Shape;965;p60"/>
          <p:cNvSpPr txBox="1">
            <a:spLocks noGrp="1"/>
          </p:cNvSpPr>
          <p:nvPr>
            <p:ph type="title"/>
          </p:nvPr>
        </p:nvSpPr>
        <p:spPr>
          <a:xfrm>
            <a:off x="720724" y="1581461"/>
            <a:ext cx="10748800" cy="3695200"/>
          </a:xfrm>
          <a:prstGeom prst="rect">
            <a:avLst/>
          </a:prstGeom>
          <a:noFill/>
          <a:ln>
            <a:noFill/>
          </a:ln>
        </p:spPr>
        <p:txBody>
          <a:bodyPr spcFirstLastPara="1" wrap="square" lIns="121900" tIns="121900" rIns="121900" bIns="121900" anchor="ctr" anchorCtr="0">
            <a:noAutofit/>
          </a:bodyPr>
          <a:lstStyle/>
          <a:p>
            <a:pPr>
              <a:lnSpc>
                <a:spcPct val="100000"/>
              </a:lnSpc>
              <a:buSzPts val="4000"/>
            </a:pPr>
            <a:r>
              <a:rPr lang="en-GB"/>
              <a:t>APPENDIX</a:t>
            </a:r>
            <a:endParaRPr/>
          </a:p>
        </p:txBody>
      </p:sp>
      <p:sp>
        <p:nvSpPr>
          <p:cNvPr id="966" name="Google Shape;966;p60"/>
          <p:cNvSpPr txBox="1">
            <a:spLocks noGrp="1"/>
          </p:cNvSpPr>
          <p:nvPr>
            <p:ph type="sldNum" idx="12"/>
          </p:nvPr>
        </p:nvSpPr>
        <p:spPr>
          <a:xfrm>
            <a:off x="11581067" y="6286501"/>
            <a:ext cx="431600" cy="388800"/>
          </a:xfrm>
          <a:prstGeom prst="rect">
            <a:avLst/>
          </a:prstGeom>
        </p:spPr>
        <p:txBody>
          <a:bodyPr spcFirstLastPara="1" wrap="square" lIns="0" tIns="0" rIns="0" bIns="0" anchor="b" anchorCtr="0">
            <a:noAutofit/>
          </a:bodyPr>
          <a:lstStyle/>
          <a:p>
            <a:pPr>
              <a:buClr>
                <a:srgbClr val="000000"/>
              </a:buClr>
            </a:pPr>
            <a:fld id="{00000000-1234-1234-1234-123412341234}" type="slidenum">
              <a:rPr lang="en-GB" sz="1333"/>
              <a:pPr>
                <a:buClr>
                  <a:srgbClr val="000000"/>
                </a:buClr>
              </a:pPr>
              <a:t>44</a:t>
            </a:fld>
            <a:endParaRPr sz="1333"/>
          </a:p>
        </p:txBody>
      </p:sp>
    </p:spTree>
  </p:cSld>
  <p:clrMapOvr>
    <a:masterClrMapping/>
  </p:clrMapOvr>
</p:sld>
</file>

<file path=ppt/theme/theme1.xml><?xml version="1.0" encoding="utf-8"?>
<a:theme xmlns:a="http://schemas.openxmlformats.org/drawingml/2006/main" name="PCUK PPT Theme">
  <a:themeElements>
    <a:clrScheme name="PCUK colour theme">
      <a:dk1>
        <a:srgbClr val="1B1B1B"/>
      </a:dk1>
      <a:lt1>
        <a:srgbClr val="FFFFFF"/>
      </a:lt1>
      <a:dk2>
        <a:srgbClr val="1A1C1C"/>
      </a:dk2>
      <a:lt2>
        <a:srgbClr val="FFFFFF"/>
      </a:lt2>
      <a:accent1>
        <a:srgbClr val="8ED3E3"/>
      </a:accent1>
      <a:accent2>
        <a:srgbClr val="FDBA82"/>
      </a:accent2>
      <a:accent3>
        <a:srgbClr val="EADDD6"/>
      </a:accent3>
      <a:accent4>
        <a:srgbClr val="FFCCC1"/>
      </a:accent4>
      <a:accent5>
        <a:srgbClr val="05ABD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A2D1237F29055428ADC27624D9B7860" ma:contentTypeVersion="3" ma:contentTypeDescription="Create a new document." ma:contentTypeScope="" ma:versionID="47e73a4c25f18d3910811ff27980c417">
  <xsd:schema xmlns:xsd="http://www.w3.org/2001/XMLSchema" xmlns:xs="http://www.w3.org/2001/XMLSchema" xmlns:p="http://schemas.microsoft.com/office/2006/metadata/properties" xmlns:ns2="c5acc4e2-3cc7-4e3f-8b69-8f469ce8e14e" targetNamespace="http://schemas.microsoft.com/office/2006/metadata/properties" ma:root="true" ma:fieldsID="5b24528beaa37bdb1b64e5b1c718e27b" ns2:_="">
    <xsd:import namespace="c5acc4e2-3cc7-4e3f-8b69-8f469ce8e14e"/>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acc4e2-3cc7-4e3f-8b69-8f469ce8e1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A413BF-8FAC-4CBC-BBFF-505D2560C9BF}">
  <ds:schemaRefs>
    <ds:schemaRef ds:uri="http://schemas.microsoft.com/sharepoint/v3/contenttype/forms"/>
  </ds:schemaRefs>
</ds:datastoreItem>
</file>

<file path=customXml/itemProps2.xml><?xml version="1.0" encoding="utf-8"?>
<ds:datastoreItem xmlns:ds="http://schemas.openxmlformats.org/officeDocument/2006/customXml" ds:itemID="{0E358662-055A-44DA-AE73-A397C26B6B00}">
  <ds:schemaRefs>
    <ds:schemaRef ds:uri="c5acc4e2-3cc7-4e3f-8b69-8f469ce8e14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7D1EBC8-F40F-4E3F-A6AF-356BAA6400E7}">
  <ds:schemaRefs>
    <ds:schemaRef ds:uri="c5acc4e2-3cc7-4e3f-8b69-8f469ce8e14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44</Slides>
  <Notes>29</Notes>
  <HiddenSlides>0</HiddenSlides>
  <ScaleCrop>false</ScaleCrop>
  <HeadingPairs>
    <vt:vector size="4" baseType="variant">
      <vt:variant>
        <vt:lpstr>Theme</vt:lpstr>
      </vt:variant>
      <vt:variant>
        <vt:i4>2</vt:i4>
      </vt:variant>
      <vt:variant>
        <vt:lpstr>Slide Titles</vt:lpstr>
      </vt:variant>
      <vt:variant>
        <vt:i4>44</vt:i4>
      </vt:variant>
    </vt:vector>
  </HeadingPairs>
  <TitlesOfParts>
    <vt:vector size="46" baseType="lpstr">
      <vt:lpstr>PCUK PPT Theme</vt:lpstr>
      <vt:lpstr>Office Theme</vt:lpstr>
      <vt:lpstr>BLACK HEALTH EQUITY STRATEGY</vt:lpstr>
      <vt:lpstr>EXECUTIVE SUMMARY</vt:lpstr>
      <vt:lpstr>DISCOVERY</vt:lpstr>
      <vt:lpstr>PowerPoint Presentation</vt:lpstr>
      <vt:lpstr>PowerPoint Presentation</vt:lpstr>
      <vt:lpstr>PowerPoint Presentation</vt:lpstr>
      <vt:lpstr>PowerPoint Presentation</vt:lpstr>
      <vt:lpstr>Black Health Equity strategy  Our Missions</vt:lpstr>
      <vt:lpstr>PowerPoint Presentation</vt:lpstr>
      <vt:lpstr>PowerPoint Presentation</vt:lpstr>
      <vt:lpstr>PowerPoint Presentation</vt:lpstr>
      <vt:lpstr>PowerPoint Presentation</vt:lpstr>
      <vt:lpstr>PowerPoint Presentation</vt:lpstr>
      <vt:lpstr> What does winning look like?</vt:lpstr>
      <vt:lpstr>Mission 1 – New Activities Milestones</vt:lpstr>
      <vt:lpstr>Mission 1 – New Activities Milestones</vt:lpstr>
      <vt:lpstr>Mission 2 - New Activities Milestones</vt:lpstr>
      <vt:lpstr>Mission 3 – New Activities Milestones</vt:lpstr>
      <vt:lpstr>Black Health  Equity strategy  Our Enabling objectives</vt:lpstr>
      <vt:lpstr> Black Health Equity and Positive Change</vt:lpstr>
      <vt:lpstr>PowerPoint Presentation</vt:lpstr>
      <vt:lpstr>PowerPoint Presentation</vt:lpstr>
      <vt:lpstr>Enabling objectives– Milestones for New Activity</vt:lpstr>
      <vt:lpstr>Enabling objectives– Milestones for New Activity</vt:lpstr>
      <vt:lpstr>STRATEGIC PLANS </vt:lpstr>
      <vt:lpstr>STRATEGIC PLAN:  MISSION 1   Black men diagnosed early</vt:lpstr>
      <vt:lpstr>PowerPoint Presentation</vt:lpstr>
      <vt:lpstr>PowerPoint Presentation</vt:lpstr>
      <vt:lpstr>PowerPoint Presentation</vt:lpstr>
      <vt:lpstr>PowerPoint Presentation</vt:lpstr>
      <vt:lpstr>STRATEGIC PLAN:  MISSION 2   Treatment disparity eradicated</vt:lpstr>
      <vt:lpstr>PowerPoint Presentation</vt:lpstr>
      <vt:lpstr>PowerPoint Presentation</vt:lpstr>
      <vt:lpstr>STRATEGIC PLAN:  MISSION 3   Support is personalised, culturally informed and improves quality of life</vt:lpstr>
      <vt:lpstr>PowerPoint Presentation</vt:lpstr>
      <vt:lpstr>PowerPoint Presentation</vt:lpstr>
      <vt:lpstr>STRATEGIC PLAN:  Enabling objectives </vt:lpstr>
      <vt:lpstr>PowerPoint Presentation</vt:lpstr>
      <vt:lpstr>PowerPoint Presentation</vt:lpstr>
      <vt:lpstr>PowerPoint Presentation</vt:lpstr>
      <vt:lpstr>PowerPoint Presentation</vt:lpstr>
      <vt:lpstr>Transition plan</vt:lpstr>
      <vt:lpstr>KPIs</vt:lpstr>
      <vt:lpstr>APPENDIX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Keith Morgan</dc:creator>
  <cp:revision>1</cp:revision>
  <dcterms:created xsi:type="dcterms:W3CDTF">2025-07-14T10:04:05Z</dcterms:created>
  <dcterms:modified xsi:type="dcterms:W3CDTF">2025-09-08T09:10:43Z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0x0101001A2D1237F29055428ADC27624D9B7860</vt:lpwstr>
  </property>
</Properties>
</file>